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46"/>
  </p:notesMasterIdLst>
  <p:sldIdLst>
    <p:sldId id="293" r:id="rId6"/>
    <p:sldId id="292" r:id="rId7"/>
    <p:sldId id="304" r:id="rId8"/>
    <p:sldId id="268" r:id="rId9"/>
    <p:sldId id="277" r:id="rId10"/>
    <p:sldId id="305" r:id="rId11"/>
    <p:sldId id="269" r:id="rId12"/>
    <p:sldId id="310" r:id="rId13"/>
    <p:sldId id="309" r:id="rId14"/>
    <p:sldId id="311" r:id="rId15"/>
    <p:sldId id="312" r:id="rId16"/>
    <p:sldId id="262" r:id="rId17"/>
    <p:sldId id="259" r:id="rId18"/>
    <p:sldId id="270" r:id="rId19"/>
    <p:sldId id="273" r:id="rId20"/>
    <p:sldId id="261" r:id="rId21"/>
    <p:sldId id="283" r:id="rId22"/>
    <p:sldId id="286" r:id="rId23"/>
    <p:sldId id="256" r:id="rId24"/>
    <p:sldId id="274" r:id="rId25"/>
    <p:sldId id="275" r:id="rId26"/>
    <p:sldId id="288" r:id="rId27"/>
    <p:sldId id="287" r:id="rId28"/>
    <p:sldId id="276" r:id="rId29"/>
    <p:sldId id="278" r:id="rId30"/>
    <p:sldId id="306" r:id="rId31"/>
    <p:sldId id="285" r:id="rId32"/>
    <p:sldId id="289" r:id="rId33"/>
    <p:sldId id="257" r:id="rId34"/>
    <p:sldId id="290" r:id="rId35"/>
    <p:sldId id="280" r:id="rId36"/>
    <p:sldId id="314" r:id="rId37"/>
    <p:sldId id="299" r:id="rId38"/>
    <p:sldId id="317" r:id="rId39"/>
    <p:sldId id="315" r:id="rId40"/>
    <p:sldId id="300" r:id="rId41"/>
    <p:sldId id="301" r:id="rId42"/>
    <p:sldId id="316" r:id="rId43"/>
    <p:sldId id="296" r:id="rId44"/>
    <p:sldId id="30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7" autoAdjust="0"/>
    <p:restoredTop sz="94660"/>
  </p:normalViewPr>
  <p:slideViewPr>
    <p:cSldViewPr snapToGrid="0">
      <p:cViewPr varScale="1">
        <p:scale>
          <a:sx n="55" d="100"/>
          <a:sy n="55" d="100"/>
        </p:scale>
        <p:origin x="446" y="53"/>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31928-4527-421B-BA79-542D3E36D43F}" type="datetimeFigureOut">
              <a:rPr lang="en-US" smtClean="0"/>
              <a:t>6/17/2015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A8B69-4C80-45D0-8499-D01A5DEBD7AD}" type="slidenum">
              <a:rPr lang="en-US" smtClean="0"/>
              <a:t>‹#›</a:t>
            </a:fld>
            <a:endParaRPr lang="en-US"/>
          </a:p>
        </p:txBody>
      </p:sp>
    </p:spTree>
    <p:extLst>
      <p:ext uri="{BB962C8B-B14F-4D97-AF65-F5344CB8AC3E}">
        <p14:creationId xmlns:p14="http://schemas.microsoft.com/office/powerpoint/2010/main" val="21872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Thanks to NOAA and usfws</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3E4A6AAB-8E28-4CC4-8323-CA176E6DEA28}" type="slidenum">
              <a:rPr lang="en-US" altLang="en-US">
                <a:solidFill>
                  <a:srgbClr val="000000"/>
                </a:solidFill>
              </a:rPr>
              <a:pPr/>
              <a:t>1</a:t>
            </a:fld>
            <a:endParaRPr lang="en-US" altLang="en-US">
              <a:solidFill>
                <a:srgbClr val="000000"/>
              </a:solidFill>
            </a:endParaRPr>
          </a:p>
        </p:txBody>
      </p:sp>
    </p:spTree>
    <p:extLst>
      <p:ext uri="{BB962C8B-B14F-4D97-AF65-F5344CB8AC3E}">
        <p14:creationId xmlns:p14="http://schemas.microsoft.com/office/powerpoint/2010/main" val="1730501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We think this is unnatural.  It is not!  This is how streams are supposed to look!  </a:t>
            </a:r>
          </a:p>
          <a:p>
            <a:r>
              <a:rPr lang="en-US" altLang="en-US" smtClean="0">
                <a:latin typeface="Arial" panose="020B0604020202020204" pitchFamily="34" charset="0"/>
              </a:rPr>
              <a:t>Shifting baseline – streams in logged, roaded, grazed, developed areas do not look like this anymore.  </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8F49306D-D4D6-4655-8F43-F90B2DB494E8}" type="slidenum">
              <a:rPr lang="en-US" altLang="en-US"/>
              <a:pPr/>
              <a:t>2</a:t>
            </a:fld>
            <a:endParaRPr lang="en-US" altLang="en-US"/>
          </a:p>
        </p:txBody>
      </p:sp>
    </p:spTree>
    <p:extLst>
      <p:ext uri="{BB962C8B-B14F-4D97-AF65-F5344CB8AC3E}">
        <p14:creationId xmlns:p14="http://schemas.microsoft.com/office/powerpoint/2010/main" val="98771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smtClean="0"/>
              <a:t>Scott</a:t>
            </a:r>
            <a:endParaRPr lang="en-US" dirty="0"/>
          </a:p>
        </p:txBody>
      </p:sp>
      <p:sp>
        <p:nvSpPr>
          <p:cNvPr id="4" name="Slide Number Placeholder 3"/>
          <p:cNvSpPr>
            <a:spLocks noGrp="1"/>
          </p:cNvSpPr>
          <p:nvPr>
            <p:ph type="sldNum" sz="quarter" idx="10"/>
          </p:nvPr>
        </p:nvSpPr>
        <p:spPr/>
        <p:txBody>
          <a:bodyPr/>
          <a:lstStyle/>
          <a:p>
            <a:fld id="{E7641FBC-1533-42A0-B498-F98F93A4BB9D}" type="slidenum">
              <a:rPr lang="en-US" smtClean="0"/>
              <a:pPr/>
              <a:t>34</a:t>
            </a:fld>
            <a:endParaRPr lang="en-US" dirty="0"/>
          </a:p>
        </p:txBody>
      </p:sp>
    </p:spTree>
    <p:extLst>
      <p:ext uri="{BB962C8B-B14F-4D97-AF65-F5344CB8AC3E}">
        <p14:creationId xmlns:p14="http://schemas.microsoft.com/office/powerpoint/2010/main" val="410358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2311400" y="525463"/>
            <a:ext cx="4673600" cy="2628900"/>
          </a:xfrm>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Why would you add wood to the stream here?  </a:t>
            </a:r>
          </a:p>
          <a:p>
            <a:r>
              <a:rPr lang="en-US" altLang="en-US" dirty="0" smtClean="0">
                <a:latin typeface="Arial" panose="020B0604020202020204" pitchFamily="34" charset="0"/>
              </a:rPr>
              <a:t>Look at the ponderosa pines on the former wet meadow.  The groundwater table is not being recharged during floods!  Instream flows are diminished!  Flood peaks are higher!  The stream is a ditch!  </a:t>
            </a:r>
          </a:p>
          <a:p>
            <a:r>
              <a:rPr lang="en-US" altLang="en-US" dirty="0" smtClean="0">
                <a:latin typeface="Arial" panose="020B0604020202020204" pitchFamily="34" charset="0"/>
              </a:rPr>
              <a:t>Left alone, this stream may never recover from channel incision.  </a:t>
            </a:r>
          </a:p>
          <a:p>
            <a:r>
              <a:rPr lang="en-US" altLang="en-US" dirty="0" smtClean="0">
                <a:latin typeface="Arial" panose="020B0604020202020204" pitchFamily="34" charset="0"/>
              </a:rPr>
              <a:t>This watershed has already experienced diminished summer flows, warmer maximum temperatures and earlier runoff.  Our climate change consideration is less water for fish and irrigation, warmer stream temperatures, more frequent flooding.  So,,, adding wood is a good idea to ameliorate these future impacts.  </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AC7EDE03-00F9-4260-9270-584355BCEBD4}" type="slidenum">
              <a:rPr lang="en-US" altLang="en-US">
                <a:solidFill>
                  <a:srgbClr val="000000"/>
                </a:solidFill>
              </a:rPr>
              <a:pPr/>
              <a:t>35</a:t>
            </a:fld>
            <a:endParaRPr lang="en-US" altLang="en-US" dirty="0">
              <a:solidFill>
                <a:srgbClr val="000000"/>
              </a:solidFill>
            </a:endParaRPr>
          </a:p>
        </p:txBody>
      </p:sp>
    </p:spTree>
    <p:extLst>
      <p:ext uri="{BB962C8B-B14F-4D97-AF65-F5344CB8AC3E}">
        <p14:creationId xmlns:p14="http://schemas.microsoft.com/office/powerpoint/2010/main" val="154652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2311400" y="525463"/>
            <a:ext cx="4673600" cy="2628900"/>
          </a:xfr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Selling the public – spread the water out across the unencumbered floodplains!  Good for irrigation!  Good for fish!  Good for flood hazard reduction!  Hopefully the congressman is impressed!</a:t>
            </a: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5E7B7B85-CEF3-48BE-BC9D-F94F58704FB1}" type="slidenum">
              <a:rPr lang="en-US" altLang="en-US">
                <a:solidFill>
                  <a:srgbClr val="000000"/>
                </a:solidFill>
              </a:rPr>
              <a:pPr/>
              <a:t>38</a:t>
            </a:fld>
            <a:endParaRPr lang="en-US" altLang="en-US" dirty="0">
              <a:solidFill>
                <a:srgbClr val="000000"/>
              </a:solidFill>
            </a:endParaRPr>
          </a:p>
        </p:txBody>
      </p:sp>
    </p:spTree>
    <p:extLst>
      <p:ext uri="{BB962C8B-B14F-4D97-AF65-F5344CB8AC3E}">
        <p14:creationId xmlns:p14="http://schemas.microsoft.com/office/powerpoint/2010/main" val="414578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65C526-7D15-49F9-A35C-6BFE0F1BB278}"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1939588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65C526-7D15-49F9-A35C-6BFE0F1BB278}"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136923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65C526-7D15-49F9-A35C-6BFE0F1BB278}"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3890494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398224-E139-4FA6-BC81-45E18E3E79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7695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4AF775-92CA-4FC5-9877-5E2E9FD2DF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4038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E86D9B-D180-41A1-A026-F37A76D5E3A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539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F39ED9D-11B8-4982-8AEB-B092872DBF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0688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4131EBD-2CBE-4EFF-8656-C5B0ADFD40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6654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469DBB7-278C-4FB2-AA03-623B65A07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330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4FFFE29-C7A1-4A77-AE03-43E83119F0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2354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E933A1-CEA5-475B-BF63-B703122344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012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65C526-7D15-49F9-A35C-6BFE0F1BB278}"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1832244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78A8EC-D358-4F11-8871-38863B9EF8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4115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745E155-22C8-4DC3-B3EA-560CEC4CE2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838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E867DC-EB3E-4042-A25E-F947990A97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8999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1CA0C0-7D75-4B12-B545-5A9B8CFDF64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7302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5FFE98-D37D-4B78-91EE-0168E701056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81667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F6F4FB-1073-4A78-A34F-811BADE90E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4765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3A4394-8069-4B1B-82A3-8E640A6850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6397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C1D2F16-2D5A-49D8-9E70-C4B5FCA454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5443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8ECDA1-B178-4ED9-82ED-2487453B4C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50284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C0D20A-505E-47BB-9A99-0AA51E27A8A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41044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65C526-7D15-49F9-A35C-6BFE0F1BB278}"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1873309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418D6-1BE7-43A1-8FA4-2EE742CFB3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50590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1E516D-C513-40D8-9187-6061CDF5CDF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5669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BC9A76-BD89-49E9-880A-7EE1D9009E0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21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9E3C42-CF8F-48D7-AE68-29A4F316B9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20344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924D48-8944-439D-8177-76533C8F4D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8782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FC26CC-A31D-4BA5-9A69-F0D8FF7F22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7539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00E296-97E8-433C-BE42-A3476D590CD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50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43C5DD-D73D-45F9-BD7F-04D7AE78C8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2848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CDA9156-4F87-4F37-91EC-3D7C4DC1C1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7027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AAEB5A-A2E1-4E59-BF3C-983D2FFF29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849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65C526-7D15-49F9-A35C-6BFE0F1BB278}" type="datetimeFigureOut">
              <a:rPr lang="en-US" smtClean="0"/>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191814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8F67694-03B8-4E64-A448-25C0FBCA00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4170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4ED8B93-F601-42AA-8D80-F64A24C017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615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65A1A9-CAE4-4E80-9C02-28141D59E1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183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36AC24-E9F9-42B6-88F6-0BD619D004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3443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BB9889-79B2-4906-BEE5-3EB0E02FE3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265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039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564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1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560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636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65C526-7D15-49F9-A35C-6BFE0F1BB278}" type="datetimeFigureOut">
              <a:rPr lang="en-US" smtClean="0"/>
              <a:t>6/17/2015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806202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855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230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757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490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089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7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224290"/>
            <a:ext cx="10871200" cy="1069675"/>
          </a:xfrm>
        </p:spPr>
        <p:txBody>
          <a:bodyPr>
            <a:normAutofit/>
          </a:bodyPr>
          <a:lstStyle>
            <a:lvl1pPr>
              <a:defRPr sz="3600">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320800" y="1600200"/>
            <a:ext cx="10871200" cy="4857750"/>
          </a:xfrm>
        </p:spPr>
        <p:txBody>
          <a:bodyPr/>
          <a:lstStyle>
            <a:lvl1pPr>
              <a:buClr>
                <a:schemeClr val="accent1"/>
              </a:buClr>
              <a:defRPr sz="2600">
                <a:solidFill>
                  <a:schemeClr val="tx1"/>
                </a:solidFill>
                <a:latin typeface="Arial" pitchFamily="34" charset="0"/>
                <a:cs typeface="Arial" pitchFamily="34" charset="0"/>
              </a:defRPr>
            </a:lvl1pPr>
            <a:lvl2pPr>
              <a:buClr>
                <a:schemeClr val="accent1"/>
              </a:buClr>
              <a:defRPr sz="2400">
                <a:solidFill>
                  <a:schemeClr val="tx1"/>
                </a:solidFill>
                <a:latin typeface="Arial" pitchFamily="34" charset="0"/>
                <a:cs typeface="Arial" pitchFamily="34" charset="0"/>
              </a:defRPr>
            </a:lvl2pPr>
            <a:lvl3pPr>
              <a:buClr>
                <a:schemeClr val="accent1"/>
              </a:buClr>
              <a:defRPr>
                <a:solidFill>
                  <a:schemeClr val="tx1"/>
                </a:solidFill>
                <a:latin typeface="Arial" pitchFamily="34" charset="0"/>
                <a:cs typeface="Arial" pitchFamily="34" charset="0"/>
              </a:defRPr>
            </a:lvl3pPr>
            <a:lvl4pPr>
              <a:buClr>
                <a:schemeClr val="accent1"/>
              </a:buClr>
              <a:defRPr>
                <a:solidFill>
                  <a:schemeClr val="tx1"/>
                </a:solidFill>
                <a:latin typeface="Arial" pitchFamily="34" charset="0"/>
                <a:cs typeface="Arial" pitchFamily="34" charset="0"/>
              </a:defRPr>
            </a:lvl4pPr>
            <a:lvl5pPr>
              <a:buClr>
                <a:schemeClr val="accent1"/>
              </a:buClr>
              <a:defRPr>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3"/>
          <p:cNvSpPr>
            <a:spLocks noGrp="1"/>
          </p:cNvSpPr>
          <p:nvPr>
            <p:ph type="body" sz="quarter" idx="12"/>
          </p:nvPr>
        </p:nvSpPr>
        <p:spPr>
          <a:xfrm>
            <a:off x="1358900" y="6400803"/>
            <a:ext cx="8813800" cy="447675"/>
          </a:xfrm>
        </p:spPr>
        <p:txBody>
          <a:bodyPr>
            <a:noAutofit/>
          </a:bodyPr>
          <a:lstStyle>
            <a:lvl1pPr>
              <a:buNone/>
              <a:defRPr sz="1600">
                <a:solidFill>
                  <a:schemeClr val="bg2"/>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22" name="Rectangle 21"/>
          <p:cNvSpPr/>
          <p:nvPr userDrawn="1"/>
        </p:nvSpPr>
        <p:spPr>
          <a:xfrm>
            <a:off x="10013952" y="1"/>
            <a:ext cx="181093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a:xfrm>
            <a:off x="11887200" y="0"/>
            <a:ext cx="3048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p:cNvSpPr/>
          <p:nvPr userDrawn="1"/>
        </p:nvSpPr>
        <p:spPr>
          <a:xfrm>
            <a:off x="-1" y="2"/>
            <a:ext cx="1333500" cy="64317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p:cNvSpPr/>
          <p:nvPr userDrawn="1"/>
        </p:nvSpPr>
        <p:spPr>
          <a:xfrm>
            <a:off x="-1" y="6486525"/>
            <a:ext cx="1333500" cy="38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p:cNvSpPr/>
          <p:nvPr userDrawn="1"/>
        </p:nvSpPr>
        <p:spPr>
          <a:xfrm>
            <a:off x="-1" y="1"/>
            <a:ext cx="9948492"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0280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65C526-7D15-49F9-A35C-6BFE0F1BB278}" type="datetimeFigureOut">
              <a:rPr lang="en-US" smtClean="0"/>
              <a:t>6/17/2015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328329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5C526-7D15-49F9-A35C-6BFE0F1BB278}" type="datetimeFigureOut">
              <a:rPr lang="en-US" smtClean="0"/>
              <a:t>6/17/2015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879177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65C526-7D15-49F9-A35C-6BFE0F1BB278}" type="datetimeFigureOut">
              <a:rPr lang="en-US" smtClean="0"/>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394429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65C526-7D15-49F9-A35C-6BFE0F1BB278}" type="datetimeFigureOut">
              <a:rPr lang="en-US" smtClean="0"/>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F21AC-D76A-468D-AEB4-E720574900DD}" type="slidenum">
              <a:rPr lang="en-US" smtClean="0"/>
              <a:t>‹#›</a:t>
            </a:fld>
            <a:endParaRPr lang="en-US"/>
          </a:p>
        </p:txBody>
      </p:sp>
    </p:spTree>
    <p:extLst>
      <p:ext uri="{BB962C8B-B14F-4D97-AF65-F5344CB8AC3E}">
        <p14:creationId xmlns:p14="http://schemas.microsoft.com/office/powerpoint/2010/main" val="3112360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5C526-7D15-49F9-A35C-6BFE0F1BB278}" type="datetimeFigureOut">
              <a:rPr lang="en-US" smtClean="0"/>
              <a:t>6/17/2015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F21AC-D76A-468D-AEB4-E720574900DD}" type="slidenum">
              <a:rPr lang="en-US" smtClean="0"/>
              <a:t>‹#›</a:t>
            </a:fld>
            <a:endParaRPr lang="en-US"/>
          </a:p>
        </p:txBody>
      </p:sp>
    </p:spTree>
    <p:extLst>
      <p:ext uri="{BB962C8B-B14F-4D97-AF65-F5344CB8AC3E}">
        <p14:creationId xmlns:p14="http://schemas.microsoft.com/office/powerpoint/2010/main" val="1791965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569DF0D-4FB5-4C0C-80D0-B60F8997086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3835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06753BAB-E277-4599-A9B4-FC61B8DD48BF}"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67267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F7F444F-58C5-47A5-B7C3-E14D6CB451A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863259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1B377-D87F-4605-AC81-72C2E7629900}" type="datetimeFigureOut">
              <a:rPr lang="en-US" smtClean="0">
                <a:solidFill>
                  <a:prstClr val="black">
                    <a:tint val="75000"/>
                  </a:prstClr>
                </a:solidFill>
              </a:rPr>
              <a:pPr/>
              <a:t>6/17/2015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B077E-54B0-4CFC-B215-05C78C1B36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4857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vmlDrawing" Target="../drawings/vmlDrawing2.vml"/><Relationship Id="rId5" Type="http://schemas.openxmlformats.org/officeDocument/2006/relationships/image" Target="../media/image43.e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package" Target="../embeddings/Microsoft_Word_Document1.docx"/><Relationship Id="rId7" Type="http://schemas.openxmlformats.org/officeDocument/2006/relationships/image" Target="../media/image52.png"/><Relationship Id="rId2" Type="http://schemas.openxmlformats.org/officeDocument/2006/relationships/slideLayout" Target="../slideLayouts/slideLayout40.xml"/><Relationship Id="rId1" Type="http://schemas.openxmlformats.org/officeDocument/2006/relationships/vmlDrawing" Target="../drawings/vmlDrawing3.v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emf"/><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31"/>
          <p:cNvSpPr txBox="1">
            <a:spLocks noChangeArrowheads="1"/>
          </p:cNvSpPr>
          <p:nvPr/>
        </p:nvSpPr>
        <p:spPr bwMode="auto">
          <a:xfrm>
            <a:off x="3200400" y="762001"/>
            <a:ext cx="6019800" cy="329320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dirty="0">
                <a:solidFill>
                  <a:srgbClr val="FFFFFF"/>
                </a:solidFill>
              </a:rPr>
              <a:t>Yakima Mainstem Edge Project, Teanaway Restoration</a:t>
            </a:r>
          </a:p>
          <a:p>
            <a:pPr algn="ctr" fontAlgn="base">
              <a:spcBef>
                <a:spcPct val="50000"/>
              </a:spcBef>
              <a:spcAft>
                <a:spcPct val="0"/>
              </a:spcAft>
              <a:buFontTx/>
              <a:buNone/>
            </a:pPr>
            <a:endParaRPr lang="en-US" altLang="en-US" dirty="0">
              <a:solidFill>
                <a:srgbClr val="FFFFFF"/>
              </a:solidFill>
            </a:endParaRPr>
          </a:p>
          <a:p>
            <a:pPr algn="ctr" fontAlgn="base">
              <a:spcBef>
                <a:spcPct val="50000"/>
              </a:spcBef>
              <a:spcAft>
                <a:spcPct val="0"/>
              </a:spcAft>
              <a:buFontTx/>
              <a:buNone/>
            </a:pPr>
            <a:r>
              <a:rPr lang="en-US" altLang="en-US" dirty="0">
                <a:solidFill>
                  <a:srgbClr val="FFFFFF"/>
                </a:solidFill>
              </a:rPr>
              <a:t>Scott Nicolai</a:t>
            </a:r>
          </a:p>
          <a:p>
            <a:pPr algn="ctr" fontAlgn="base">
              <a:spcBef>
                <a:spcPct val="50000"/>
              </a:spcBef>
              <a:spcAft>
                <a:spcPct val="0"/>
              </a:spcAft>
              <a:buFontTx/>
              <a:buNone/>
            </a:pPr>
            <a:r>
              <a:rPr lang="en-US" altLang="en-US" dirty="0">
                <a:solidFill>
                  <a:srgbClr val="FFFFFF"/>
                </a:solidFill>
              </a:rPr>
              <a:t>Yakama Nation YKFP</a:t>
            </a:r>
          </a:p>
        </p:txBody>
      </p:sp>
    </p:spTree>
    <p:extLst>
      <p:ext uri="{BB962C8B-B14F-4D97-AF65-F5344CB8AC3E}">
        <p14:creationId xmlns:p14="http://schemas.microsoft.com/office/powerpoint/2010/main" val="158598920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374" t="6951" r="27985" b="3972"/>
          <a:stretch/>
        </p:blipFill>
        <p:spPr>
          <a:xfrm>
            <a:off x="68094" y="165370"/>
            <a:ext cx="4679004" cy="6108972"/>
          </a:xfrm>
          <a:prstGeom prst="rect">
            <a:avLst/>
          </a:prstGeom>
        </p:spPr>
      </p:pic>
      <p:pic>
        <p:nvPicPr>
          <p:cNvPr id="3" name="Picture 2"/>
          <p:cNvPicPr>
            <a:picLocks noChangeAspect="1"/>
          </p:cNvPicPr>
          <p:nvPr/>
        </p:nvPicPr>
        <p:blipFill rotWithShape="1">
          <a:blip r:embed="rId3"/>
          <a:srcRect l="256" t="202" r="1368" b="5444"/>
          <a:stretch/>
        </p:blipFill>
        <p:spPr>
          <a:xfrm>
            <a:off x="4338536" y="963038"/>
            <a:ext cx="7470843" cy="4552545"/>
          </a:xfrm>
          <a:prstGeom prst="rect">
            <a:avLst/>
          </a:prstGeom>
        </p:spPr>
      </p:pic>
      <p:sp>
        <p:nvSpPr>
          <p:cNvPr id="4" name="TextBox 3"/>
          <p:cNvSpPr txBox="1"/>
          <p:nvPr/>
        </p:nvSpPr>
        <p:spPr>
          <a:xfrm>
            <a:off x="2252547" y="2054084"/>
            <a:ext cx="6689236" cy="830997"/>
          </a:xfrm>
          <a:prstGeom prst="rect">
            <a:avLst/>
          </a:prstGeom>
          <a:solidFill>
            <a:srgbClr val="00B050"/>
          </a:solidFill>
        </p:spPr>
        <p:txBody>
          <a:bodyPr wrap="square" rtlCol="0">
            <a:spAutoFit/>
          </a:bodyPr>
          <a:lstStyle/>
          <a:p>
            <a:r>
              <a:rPr lang="en-US" sz="2400" dirty="0" smtClean="0"/>
              <a:t>Response to SEPA Comments:  </a:t>
            </a:r>
          </a:p>
          <a:p>
            <a:pPr marL="285750" indent="-285750">
              <a:buFont typeface="Arial" panose="020B0604020202020204" pitchFamily="34" charset="0"/>
              <a:buChar char="•"/>
            </a:pPr>
            <a:r>
              <a:rPr lang="en-US" sz="2400" dirty="0" smtClean="0"/>
              <a:t>Reduced Scope of Work</a:t>
            </a:r>
            <a:endParaRPr lang="en-US" dirty="0"/>
          </a:p>
        </p:txBody>
      </p:sp>
    </p:spTree>
    <p:extLst>
      <p:ext uri="{BB962C8B-B14F-4D97-AF65-F5344CB8AC3E}">
        <p14:creationId xmlns:p14="http://schemas.microsoft.com/office/powerpoint/2010/main" val="1311894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374" t="6951" r="27985" b="3972"/>
          <a:stretch/>
        </p:blipFill>
        <p:spPr>
          <a:xfrm>
            <a:off x="68094" y="165370"/>
            <a:ext cx="4679004" cy="6108972"/>
          </a:xfrm>
          <a:prstGeom prst="rect">
            <a:avLst/>
          </a:prstGeom>
        </p:spPr>
      </p:pic>
      <p:pic>
        <p:nvPicPr>
          <p:cNvPr id="3" name="Picture 2"/>
          <p:cNvPicPr>
            <a:picLocks noChangeAspect="1"/>
          </p:cNvPicPr>
          <p:nvPr/>
        </p:nvPicPr>
        <p:blipFill rotWithShape="1">
          <a:blip r:embed="rId3"/>
          <a:srcRect l="256" t="202" r="1368" b="5444"/>
          <a:stretch/>
        </p:blipFill>
        <p:spPr>
          <a:xfrm>
            <a:off x="4338536" y="963038"/>
            <a:ext cx="7470843" cy="4552545"/>
          </a:xfrm>
          <a:prstGeom prst="rect">
            <a:avLst/>
          </a:prstGeom>
        </p:spPr>
      </p:pic>
      <p:sp>
        <p:nvSpPr>
          <p:cNvPr id="4" name="TextBox 3"/>
          <p:cNvSpPr txBox="1"/>
          <p:nvPr/>
        </p:nvSpPr>
        <p:spPr>
          <a:xfrm>
            <a:off x="2252547" y="2054084"/>
            <a:ext cx="6689236" cy="1569660"/>
          </a:xfrm>
          <a:prstGeom prst="rect">
            <a:avLst/>
          </a:prstGeom>
          <a:solidFill>
            <a:srgbClr val="00B050"/>
          </a:solidFill>
        </p:spPr>
        <p:txBody>
          <a:bodyPr wrap="square" rtlCol="0">
            <a:spAutoFit/>
          </a:bodyPr>
          <a:lstStyle/>
          <a:p>
            <a:r>
              <a:rPr lang="en-US" sz="2400" dirty="0" smtClean="0"/>
              <a:t>Response to SEPA Comments:  </a:t>
            </a:r>
          </a:p>
          <a:p>
            <a:pPr marL="285750" indent="-285750">
              <a:buFont typeface="Arial" panose="020B0604020202020204" pitchFamily="34" charset="0"/>
              <a:buChar char="•"/>
            </a:pPr>
            <a:r>
              <a:rPr lang="en-US" sz="2400" dirty="0" smtClean="0"/>
              <a:t>Reduced Scope of Work</a:t>
            </a:r>
          </a:p>
          <a:p>
            <a:pPr marL="285750" indent="-285750">
              <a:buFont typeface="Arial" panose="020B0604020202020204" pitchFamily="34" charset="0"/>
              <a:buChar char="•"/>
            </a:pPr>
            <a:r>
              <a:rPr lang="en-US" sz="2400" dirty="0" smtClean="0"/>
              <a:t>Delayed restoration on Washington State Parks Trail</a:t>
            </a:r>
            <a:endParaRPr lang="en-US" dirty="0"/>
          </a:p>
        </p:txBody>
      </p:sp>
    </p:spTree>
    <p:extLst>
      <p:ext uri="{BB962C8B-B14F-4D97-AF65-F5344CB8AC3E}">
        <p14:creationId xmlns:p14="http://schemas.microsoft.com/office/powerpoint/2010/main" val="2500615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Analogs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81650"/>
            <a:ext cx="5801784" cy="4351338"/>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18" y="2357319"/>
            <a:ext cx="5801784" cy="4351338"/>
          </a:xfrm>
          <a:prstGeom prst="rect">
            <a:avLst/>
          </a:prstGeom>
        </p:spPr>
      </p:pic>
    </p:spTree>
    <p:extLst>
      <p:ext uri="{BB962C8B-B14F-4D97-AF65-F5344CB8AC3E}">
        <p14:creationId xmlns:p14="http://schemas.microsoft.com/office/powerpoint/2010/main" val="3516840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26549" y="3239202"/>
            <a:ext cx="4590535" cy="3442901"/>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292" y="87442"/>
            <a:ext cx="4410016" cy="3307512"/>
          </a:xfrm>
          <a:prstGeom prst="rect">
            <a:avLst/>
          </a:prstGeom>
        </p:spPr>
      </p:pic>
      <p:sp>
        <p:nvSpPr>
          <p:cNvPr id="5" name="TextBox 4"/>
          <p:cNvSpPr txBox="1"/>
          <p:nvPr/>
        </p:nvSpPr>
        <p:spPr>
          <a:xfrm>
            <a:off x="336199" y="365125"/>
            <a:ext cx="4712457" cy="1569660"/>
          </a:xfrm>
          <a:prstGeom prst="rect">
            <a:avLst/>
          </a:prstGeom>
          <a:solidFill>
            <a:schemeClr val="accent4">
              <a:lumMod val="60000"/>
              <a:lumOff val="40000"/>
            </a:schemeClr>
          </a:solidFill>
        </p:spPr>
        <p:txBody>
          <a:bodyPr wrap="square" rtlCol="0">
            <a:spAutoFit/>
          </a:bodyPr>
          <a:lstStyle/>
          <a:p>
            <a:r>
              <a:rPr lang="en-US" sz="2400" dirty="0" smtClean="0"/>
              <a:t>Locally Harvested Restoration </a:t>
            </a:r>
          </a:p>
          <a:p>
            <a:r>
              <a:rPr lang="en-US" sz="2400" dirty="0" smtClean="0"/>
              <a:t>Material:   </a:t>
            </a:r>
          </a:p>
          <a:p>
            <a:pPr marL="342900" indent="-342900">
              <a:buFont typeface="Arial" panose="020B0604020202020204" pitchFamily="34" charset="0"/>
              <a:buChar char="•"/>
            </a:pPr>
            <a:r>
              <a:rPr lang="en-US" sz="2400" dirty="0" smtClean="0"/>
              <a:t>Reduces Cost!  </a:t>
            </a:r>
          </a:p>
          <a:p>
            <a:pPr marL="342900" indent="-342900">
              <a:buFont typeface="Arial" panose="020B0604020202020204" pitchFamily="34" charset="0"/>
              <a:buChar char="•"/>
            </a:pPr>
            <a:r>
              <a:rPr lang="en-US" sz="2400" dirty="0" smtClean="0"/>
              <a:t>Higher Quality Material!</a:t>
            </a:r>
            <a:endParaRPr lang="en-US" dirty="0"/>
          </a:p>
        </p:txBody>
      </p:sp>
      <p:pic>
        <p:nvPicPr>
          <p:cNvPr id="7" name="Content Placeholder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273" y="2330765"/>
            <a:ext cx="5801784" cy="4351338"/>
          </a:xfrm>
          <a:prstGeom prst="rect">
            <a:avLst/>
          </a:prstGeom>
        </p:spPr>
      </p:pic>
    </p:spTree>
    <p:extLst>
      <p:ext uri="{BB962C8B-B14F-4D97-AF65-F5344CB8AC3E}">
        <p14:creationId xmlns:p14="http://schemas.microsoft.com/office/powerpoint/2010/main" val="3694076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408" t="4255" r="5940" b="4112"/>
          <a:stretch/>
        </p:blipFill>
        <p:spPr>
          <a:xfrm>
            <a:off x="-1" y="0"/>
            <a:ext cx="10651787" cy="6881055"/>
          </a:xfrm>
          <a:prstGeom prst="rect">
            <a:avLst/>
          </a:prstGeom>
        </p:spPr>
      </p:pic>
    </p:spTree>
    <p:extLst>
      <p:ext uri="{BB962C8B-B14F-4D97-AF65-F5344CB8AC3E}">
        <p14:creationId xmlns:p14="http://schemas.microsoft.com/office/powerpoint/2010/main" val="2496719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3660" y="0"/>
            <a:ext cx="10972800" cy="6858000"/>
          </a:xfrm>
          <a:prstGeom prst="rect">
            <a:avLst/>
          </a:prstGeom>
        </p:spPr>
      </p:pic>
    </p:spTree>
    <p:extLst>
      <p:ext uri="{BB962C8B-B14F-4D97-AF65-F5344CB8AC3E}">
        <p14:creationId xmlns:p14="http://schemas.microsoft.com/office/powerpoint/2010/main" val="2944306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153" y="255373"/>
            <a:ext cx="4531471" cy="6041962"/>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5657" y="148281"/>
            <a:ext cx="4692110" cy="6256146"/>
          </a:xfrm>
          <a:prstGeom prst="rect">
            <a:avLst/>
          </a:prstGeom>
        </p:spPr>
      </p:pic>
    </p:spTree>
    <p:extLst>
      <p:ext uri="{BB962C8B-B14F-4D97-AF65-F5344CB8AC3E}">
        <p14:creationId xmlns:p14="http://schemas.microsoft.com/office/powerpoint/2010/main" val="484545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0"/>
            <a:ext cx="5010665" cy="375799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87212"/>
            <a:ext cx="5522097" cy="4141573"/>
          </a:xfrm>
          <a:prstGeom prst="rect">
            <a:avLst/>
          </a:prstGeom>
        </p:spPr>
      </p:pic>
    </p:spTree>
    <p:extLst>
      <p:ext uri="{BB962C8B-B14F-4D97-AF65-F5344CB8AC3E}">
        <p14:creationId xmlns:p14="http://schemas.microsoft.com/office/powerpoint/2010/main" val="3951560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680" y="1214"/>
            <a:ext cx="9142380" cy="6856786"/>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3792818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72409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522412" y="0"/>
          <a:ext cx="9145588" cy="6858000"/>
        </p:xfrm>
        <a:graphic>
          <a:graphicData uri="http://schemas.openxmlformats.org/presentationml/2006/ole">
            <mc:AlternateContent xmlns:mc="http://schemas.openxmlformats.org/markup-compatibility/2006">
              <mc:Choice xmlns:v="urn:schemas-microsoft-com:vml" Requires="v">
                <p:oleObj spid="_x0000_s1037" name="Presentation" r:id="rId4" imgW="4570378" imgH="3427305" progId="PowerPoint.Show.12">
                  <p:embed/>
                </p:oleObj>
              </mc:Choice>
              <mc:Fallback>
                <p:oleObj name="Presentation" r:id="rId4" imgW="4570378" imgH="3427305"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2" y="0"/>
                        <a:ext cx="9145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65571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646247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6643" y="0"/>
            <a:ext cx="10972800" cy="6858000"/>
          </a:xfrm>
          <a:prstGeom prst="rect">
            <a:avLst/>
          </a:prstGeom>
        </p:spPr>
      </p:pic>
    </p:spTree>
    <p:extLst>
      <p:ext uri="{BB962C8B-B14F-4D97-AF65-F5344CB8AC3E}">
        <p14:creationId xmlns:p14="http://schemas.microsoft.com/office/powerpoint/2010/main" val="28078810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4251" y="0"/>
            <a:ext cx="4714103" cy="3535577"/>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82" y="3322422"/>
            <a:ext cx="4714103" cy="353557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1726" y="638800"/>
            <a:ext cx="6658020" cy="4993515"/>
          </a:xfrm>
          <a:prstGeom prst="rect">
            <a:avLst/>
          </a:prstGeom>
        </p:spPr>
      </p:pic>
    </p:spTree>
    <p:extLst>
      <p:ext uri="{BB962C8B-B14F-4D97-AF65-F5344CB8AC3E}">
        <p14:creationId xmlns:p14="http://schemas.microsoft.com/office/powerpoint/2010/main" val="1752175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483" y="2781497"/>
            <a:ext cx="5266724" cy="395004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7442" y="116732"/>
            <a:ext cx="6087075" cy="4565306"/>
          </a:xfrm>
          <a:prstGeom prst="rect">
            <a:avLst/>
          </a:prstGeom>
        </p:spPr>
      </p:pic>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val="15777190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5230" t="3121" r="60816" b="43687"/>
          <a:stretch/>
        </p:blipFill>
        <p:spPr>
          <a:xfrm>
            <a:off x="573932" y="214008"/>
            <a:ext cx="6731540" cy="6590934"/>
          </a:xfrm>
          <a:prstGeom prst="rect">
            <a:avLst/>
          </a:prstGeom>
        </p:spPr>
      </p:pic>
    </p:spTree>
    <p:extLst>
      <p:ext uri="{BB962C8B-B14F-4D97-AF65-F5344CB8AC3E}">
        <p14:creationId xmlns:p14="http://schemas.microsoft.com/office/powerpoint/2010/main" val="2250191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6765" y="139465"/>
            <a:ext cx="8544784" cy="6408588"/>
          </a:xfrm>
        </p:spPr>
      </p:pic>
    </p:spTree>
    <p:extLst>
      <p:ext uri="{BB962C8B-B14F-4D97-AF65-F5344CB8AC3E}">
        <p14:creationId xmlns:p14="http://schemas.microsoft.com/office/powerpoint/2010/main" val="1884823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328487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5943" y="0"/>
            <a:ext cx="9152107" cy="6864080"/>
          </a:xfrm>
        </p:spPr>
      </p:pic>
    </p:spTree>
    <p:extLst>
      <p:ext uri="{BB962C8B-B14F-4D97-AF65-F5344CB8AC3E}">
        <p14:creationId xmlns:p14="http://schemas.microsoft.com/office/powerpoint/2010/main" val="2633795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4265" y="0"/>
            <a:ext cx="9185344" cy="6889008"/>
          </a:xfrm>
        </p:spPr>
      </p:pic>
    </p:spTree>
    <p:extLst>
      <p:ext uri="{BB962C8B-B14F-4D97-AF65-F5344CB8AC3E}">
        <p14:creationId xmlns:p14="http://schemas.microsoft.com/office/powerpoint/2010/main" val="2764049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3603" y="-297"/>
            <a:ext cx="9144793" cy="6858594"/>
          </a:xfrm>
          <a:prstGeom prst="rect">
            <a:avLst/>
          </a:prstGeom>
        </p:spPr>
      </p:pic>
    </p:spTree>
    <p:extLst>
      <p:ext uri="{BB962C8B-B14F-4D97-AF65-F5344CB8AC3E}">
        <p14:creationId xmlns:p14="http://schemas.microsoft.com/office/powerpoint/2010/main" val="593551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61545" y="-9727"/>
            <a:ext cx="10972800" cy="6858000"/>
          </a:xfrm>
          <a:prstGeom prst="rect">
            <a:avLst/>
          </a:prstGeom>
        </p:spPr>
      </p:pic>
    </p:spTree>
    <p:extLst>
      <p:ext uri="{BB962C8B-B14F-4D97-AF65-F5344CB8AC3E}">
        <p14:creationId xmlns:p14="http://schemas.microsoft.com/office/powerpoint/2010/main" val="2707262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10682" y="1690256"/>
            <a:ext cx="5801783" cy="435133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1" y="2259174"/>
            <a:ext cx="5873321" cy="4404991"/>
          </a:xfrm>
          <a:prstGeom prst="rect">
            <a:avLst/>
          </a:prstGeom>
        </p:spPr>
      </p:pic>
      <p:sp>
        <p:nvSpPr>
          <p:cNvPr id="7" name="TextBox 6"/>
          <p:cNvSpPr txBox="1"/>
          <p:nvPr/>
        </p:nvSpPr>
        <p:spPr>
          <a:xfrm>
            <a:off x="1776716" y="374852"/>
            <a:ext cx="2757198" cy="461665"/>
          </a:xfrm>
          <a:prstGeom prst="rect">
            <a:avLst/>
          </a:prstGeom>
          <a:solidFill>
            <a:srgbClr val="00B050"/>
          </a:solidFill>
        </p:spPr>
        <p:txBody>
          <a:bodyPr wrap="square" rtlCol="0">
            <a:spAutoFit/>
          </a:bodyPr>
          <a:lstStyle/>
          <a:p>
            <a:r>
              <a:rPr lang="en-US" sz="2400" dirty="0" smtClean="0"/>
              <a:t>Project Monitoring</a:t>
            </a:r>
            <a:endParaRPr lang="en-US" sz="2400"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9503" t="37730" r="49007" b="27092"/>
          <a:stretch/>
        </p:blipFill>
        <p:spPr>
          <a:xfrm>
            <a:off x="433376" y="136186"/>
            <a:ext cx="1050587" cy="2412461"/>
          </a:xfrm>
          <a:prstGeom prst="rect">
            <a:avLst/>
          </a:prstGeom>
        </p:spPr>
      </p:pic>
    </p:spTree>
    <p:extLst>
      <p:ext uri="{BB962C8B-B14F-4D97-AF65-F5344CB8AC3E}">
        <p14:creationId xmlns:p14="http://schemas.microsoft.com/office/powerpoint/2010/main" val="997899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6937" y="0"/>
            <a:ext cx="9178125" cy="6883594"/>
          </a:xfrm>
        </p:spPr>
      </p:pic>
      <p:sp>
        <p:nvSpPr>
          <p:cNvPr id="5" name="TextBox 4"/>
          <p:cNvSpPr txBox="1"/>
          <p:nvPr/>
        </p:nvSpPr>
        <p:spPr>
          <a:xfrm>
            <a:off x="1873168" y="365125"/>
            <a:ext cx="2757198" cy="461665"/>
          </a:xfrm>
          <a:prstGeom prst="rect">
            <a:avLst/>
          </a:prstGeom>
          <a:solidFill>
            <a:srgbClr val="00B050"/>
          </a:solidFill>
        </p:spPr>
        <p:txBody>
          <a:bodyPr wrap="square" rtlCol="0">
            <a:spAutoFit/>
          </a:bodyPr>
          <a:lstStyle/>
          <a:p>
            <a:r>
              <a:rPr lang="en-US" sz="2400" dirty="0" smtClean="0"/>
              <a:t>Next work site…</a:t>
            </a:r>
            <a:endParaRPr lang="en-US" sz="2400" dirty="0"/>
          </a:p>
        </p:txBody>
      </p:sp>
    </p:spTree>
    <p:extLst>
      <p:ext uri="{BB962C8B-B14F-4D97-AF65-F5344CB8AC3E}">
        <p14:creationId xmlns:p14="http://schemas.microsoft.com/office/powerpoint/2010/main" val="26730865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9" t="6667" r="178" b="2979"/>
          <a:stretch/>
        </p:blipFill>
        <p:spPr>
          <a:xfrm>
            <a:off x="194554" y="0"/>
            <a:ext cx="11937440" cy="6741268"/>
          </a:xfrm>
          <a:prstGeom prst="rect">
            <a:avLst/>
          </a:prstGeom>
        </p:spPr>
      </p:pic>
      <p:pic>
        <p:nvPicPr>
          <p:cNvPr id="25602"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7154714" y="150832"/>
            <a:ext cx="4417958" cy="3292759"/>
          </a:xfrm>
        </p:spPr>
      </p:pic>
      <p:sp>
        <p:nvSpPr>
          <p:cNvPr id="4" name="TextBox 3"/>
          <p:cNvSpPr txBox="1"/>
          <p:nvPr/>
        </p:nvSpPr>
        <p:spPr>
          <a:xfrm>
            <a:off x="783670" y="540223"/>
            <a:ext cx="2757198" cy="461665"/>
          </a:xfrm>
          <a:prstGeom prst="rect">
            <a:avLst/>
          </a:prstGeom>
          <a:solidFill>
            <a:srgbClr val="00B050"/>
          </a:solidFill>
        </p:spPr>
        <p:txBody>
          <a:bodyPr wrap="square" rtlCol="0">
            <a:spAutoFit/>
          </a:bodyPr>
          <a:lstStyle/>
          <a:p>
            <a:r>
              <a:rPr lang="en-US" sz="2400" dirty="0" smtClean="0"/>
              <a:t>Other Locations?</a:t>
            </a:r>
            <a:endParaRPr lang="en-US" sz="2400" dirty="0"/>
          </a:p>
        </p:txBody>
      </p:sp>
    </p:spTree>
    <p:extLst>
      <p:ext uri="{BB962C8B-B14F-4D97-AF65-F5344CB8AC3E}">
        <p14:creationId xmlns:p14="http://schemas.microsoft.com/office/powerpoint/2010/main" val="78846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8056" t="5555" r="694" b="3333"/>
          <a:stretch>
            <a:fillRect/>
          </a:stretch>
        </p:blipFill>
        <p:spPr bwMode="auto">
          <a:xfrm>
            <a:off x="1524000" y="-1"/>
            <a:ext cx="9144000" cy="6408615"/>
          </a:xfrm>
          <a:prstGeom prst="rect">
            <a:avLst/>
          </a:prstGeom>
          <a:noFill/>
          <a:ln w="9525">
            <a:noFill/>
            <a:miter lim="800000"/>
            <a:headEnd/>
            <a:tailEnd/>
          </a:ln>
        </p:spPr>
      </p:pic>
      <p:sp>
        <p:nvSpPr>
          <p:cNvPr id="5" name="TextBox 4"/>
          <p:cNvSpPr txBox="1"/>
          <p:nvPr/>
        </p:nvSpPr>
        <p:spPr>
          <a:xfrm>
            <a:off x="2362200" y="533401"/>
            <a:ext cx="3505200" cy="646331"/>
          </a:xfrm>
          <a:prstGeom prst="rect">
            <a:avLst/>
          </a:prstGeom>
          <a:solidFill>
            <a:schemeClr val="bg1"/>
          </a:solidFill>
        </p:spPr>
        <p:txBody>
          <a:bodyPr wrap="square" rtlCol="0">
            <a:spAutoFit/>
          </a:bodyPr>
          <a:lstStyle/>
          <a:p>
            <a:r>
              <a:rPr lang="en-US" dirty="0" smtClean="0">
                <a:solidFill>
                  <a:prstClr val="black"/>
                </a:solidFill>
              </a:rPr>
              <a:t>UPDATE:  Indian </a:t>
            </a:r>
            <a:r>
              <a:rPr lang="en-US" dirty="0">
                <a:solidFill>
                  <a:prstClr val="black"/>
                </a:solidFill>
              </a:rPr>
              <a:t>Creek Restoration </a:t>
            </a:r>
            <a:r>
              <a:rPr lang="en-US" dirty="0" smtClean="0">
                <a:solidFill>
                  <a:prstClr val="black"/>
                </a:solidFill>
              </a:rPr>
              <a:t>Project</a:t>
            </a:r>
            <a:endParaRPr lang="en-US" dirty="0">
              <a:solidFill>
                <a:prstClr val="black"/>
              </a:solidFill>
            </a:endParaRPr>
          </a:p>
        </p:txBody>
      </p:sp>
      <p:sp>
        <p:nvSpPr>
          <p:cNvPr id="6" name="Rectangle 5"/>
          <p:cNvSpPr/>
          <p:nvPr/>
        </p:nvSpPr>
        <p:spPr>
          <a:xfrm>
            <a:off x="6019801" y="5715000"/>
            <a:ext cx="2827377" cy="369332"/>
          </a:xfrm>
          <a:prstGeom prst="rect">
            <a:avLst/>
          </a:prstGeom>
          <a:solidFill>
            <a:schemeClr val="bg1"/>
          </a:solidFill>
        </p:spPr>
        <p:txBody>
          <a:bodyPr wrap="none">
            <a:spAutoFit/>
          </a:bodyPr>
          <a:lstStyle/>
          <a:p>
            <a:r>
              <a:rPr lang="en-US" i="1" dirty="0">
                <a:solidFill>
                  <a:prstClr val="black"/>
                </a:solidFill>
              </a:rPr>
              <a:t>T21N R16E W.M., Section 16</a:t>
            </a:r>
            <a:endParaRPr lang="en-US" dirty="0">
              <a:solidFill>
                <a:prstClr val="black"/>
              </a:solidFill>
            </a:endParaRPr>
          </a:p>
        </p:txBody>
      </p:sp>
    </p:spTree>
    <p:extLst>
      <p:ext uri="{BB962C8B-B14F-4D97-AF65-F5344CB8AC3E}">
        <p14:creationId xmlns:p14="http://schemas.microsoft.com/office/powerpoint/2010/main" val="11532300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529" y="529088"/>
            <a:ext cx="8153400" cy="671064"/>
          </a:xfrm>
        </p:spPr>
        <p:txBody>
          <a:bodyPr>
            <a:normAutofit fontScale="90000"/>
          </a:bodyPr>
          <a:lstStyle/>
          <a:p>
            <a:pPr algn="ctr"/>
            <a:r>
              <a:rPr lang="en-US" b="1" dirty="0" smtClean="0"/>
              <a:t>Teanaway Community </a:t>
            </a:r>
            <a:br>
              <a:rPr lang="en-US" b="1" dirty="0" smtClean="0"/>
            </a:br>
            <a:r>
              <a:rPr lang="en-US" b="1" dirty="0" smtClean="0"/>
              <a:t>Forest Land</a:t>
            </a:r>
            <a:endParaRPr lang="en-US" b="1" dirty="0"/>
          </a:p>
        </p:txBody>
      </p:sp>
      <p:graphicFrame>
        <p:nvGraphicFramePr>
          <p:cNvPr id="3" name="Object 2"/>
          <p:cNvGraphicFramePr>
            <a:graphicFrameLocks noChangeAspect="1"/>
          </p:cNvGraphicFramePr>
          <p:nvPr>
            <p:extLst/>
          </p:nvPr>
        </p:nvGraphicFramePr>
        <p:xfrm>
          <a:off x="2952458" y="1724147"/>
          <a:ext cx="6445542" cy="4038600"/>
        </p:xfrm>
        <a:graphic>
          <a:graphicData uri="http://schemas.openxmlformats.org/presentationml/2006/ole">
            <mc:AlternateContent xmlns:mc="http://schemas.openxmlformats.org/markup-compatibility/2006">
              <mc:Choice xmlns:v="urn:schemas-microsoft-com:vml" Requires="v">
                <p:oleObj spid="_x0000_s3075" name="Acrobat Document" r:id="rId4" imgW="15536880" imgH="10058400" progId="AcroExch.Document.7">
                  <p:embed/>
                </p:oleObj>
              </mc:Choice>
              <mc:Fallback>
                <p:oleObj name="Acrobat Document" r:id="rId4" imgW="15536880" imgH="100584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458" y="1724147"/>
                        <a:ext cx="6445542" cy="40386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359854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Owner\Pictures\tributaries\Teanaway\Indian Creek\2014\20140512_114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160" y="198120"/>
            <a:ext cx="8595360" cy="644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7190740" y="5459035"/>
            <a:ext cx="2743200" cy="7155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350" dirty="0">
                <a:solidFill>
                  <a:srgbClr val="FFFFFF"/>
                </a:solidFill>
              </a:rPr>
              <a:t>This stream has lost it’s “rebar”.</a:t>
            </a:r>
          </a:p>
          <a:p>
            <a:pPr fontAlgn="base">
              <a:spcBef>
                <a:spcPct val="0"/>
              </a:spcBef>
              <a:spcAft>
                <a:spcPct val="0"/>
              </a:spcAft>
            </a:pPr>
            <a:r>
              <a:rPr lang="en-US" altLang="en-US" sz="1350" dirty="0">
                <a:solidFill>
                  <a:srgbClr val="FFFFFF"/>
                </a:solidFill>
              </a:rPr>
              <a:t>Channel Incision! </a:t>
            </a:r>
          </a:p>
          <a:p>
            <a:pPr fontAlgn="base">
              <a:spcBef>
                <a:spcPct val="0"/>
              </a:spcBef>
              <a:spcAft>
                <a:spcPct val="0"/>
              </a:spcAft>
            </a:pPr>
            <a:r>
              <a:rPr lang="en-US" altLang="en-US" sz="1350" dirty="0">
                <a:solidFill>
                  <a:srgbClr val="FFFFFF"/>
                </a:solidFill>
              </a:rPr>
              <a:t>Dry Meadows!  </a:t>
            </a:r>
          </a:p>
        </p:txBody>
      </p:sp>
    </p:spTree>
    <p:extLst>
      <p:ext uri="{BB962C8B-B14F-4D97-AF65-F5344CB8AC3E}">
        <p14:creationId xmlns:p14="http://schemas.microsoft.com/office/powerpoint/2010/main" val="2420649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8056" t="5555" r="694" b="3333"/>
          <a:stretch>
            <a:fillRect/>
          </a:stretch>
        </p:blipFill>
        <p:spPr bwMode="auto">
          <a:xfrm>
            <a:off x="1524000" y="1"/>
            <a:ext cx="9144000" cy="6408615"/>
          </a:xfrm>
          <a:prstGeom prst="rect">
            <a:avLst/>
          </a:prstGeom>
          <a:noFill/>
          <a:ln w="9525">
            <a:noFill/>
            <a:miter lim="800000"/>
            <a:headEnd/>
            <a:tailEnd/>
          </a:ln>
        </p:spPr>
      </p:pic>
      <p:sp>
        <p:nvSpPr>
          <p:cNvPr id="4" name="Freeform 3"/>
          <p:cNvSpPr/>
          <p:nvPr/>
        </p:nvSpPr>
        <p:spPr>
          <a:xfrm>
            <a:off x="2604454" y="733097"/>
            <a:ext cx="6158547" cy="4933219"/>
          </a:xfrm>
          <a:custGeom>
            <a:avLst/>
            <a:gdLst>
              <a:gd name="connsiteX0" fmla="*/ 0 w 2312193"/>
              <a:gd name="connsiteY0" fmla="*/ 1919287 h 1919287"/>
              <a:gd name="connsiteX1" fmla="*/ 54768 w 2312193"/>
              <a:gd name="connsiteY1" fmla="*/ 1871662 h 1919287"/>
              <a:gd name="connsiteX2" fmla="*/ 92868 w 2312193"/>
              <a:gd name="connsiteY2" fmla="*/ 1838325 h 1919287"/>
              <a:gd name="connsiteX3" fmla="*/ 104775 w 2312193"/>
              <a:gd name="connsiteY3" fmla="*/ 1821656 h 1919287"/>
              <a:gd name="connsiteX4" fmla="*/ 116681 w 2312193"/>
              <a:gd name="connsiteY4" fmla="*/ 1802606 h 1919287"/>
              <a:gd name="connsiteX5" fmla="*/ 130968 w 2312193"/>
              <a:gd name="connsiteY5" fmla="*/ 1776412 h 1919287"/>
              <a:gd name="connsiteX6" fmla="*/ 138112 w 2312193"/>
              <a:gd name="connsiteY6" fmla="*/ 1754981 h 1919287"/>
              <a:gd name="connsiteX7" fmla="*/ 164306 w 2312193"/>
              <a:gd name="connsiteY7" fmla="*/ 1747837 h 1919287"/>
              <a:gd name="connsiteX8" fmla="*/ 190500 w 2312193"/>
              <a:gd name="connsiteY8" fmla="*/ 1747837 h 1919287"/>
              <a:gd name="connsiteX9" fmla="*/ 200025 w 2312193"/>
              <a:gd name="connsiteY9" fmla="*/ 1747837 h 1919287"/>
              <a:gd name="connsiteX10" fmla="*/ 216693 w 2312193"/>
              <a:gd name="connsiteY10" fmla="*/ 1735931 h 1919287"/>
              <a:gd name="connsiteX11" fmla="*/ 226218 w 2312193"/>
              <a:gd name="connsiteY11" fmla="*/ 1728787 h 1919287"/>
              <a:gd name="connsiteX12" fmla="*/ 240506 w 2312193"/>
              <a:gd name="connsiteY12" fmla="*/ 1712118 h 1919287"/>
              <a:gd name="connsiteX13" fmla="*/ 252412 w 2312193"/>
              <a:gd name="connsiteY13" fmla="*/ 1693068 h 1919287"/>
              <a:gd name="connsiteX14" fmla="*/ 259556 w 2312193"/>
              <a:gd name="connsiteY14" fmla="*/ 1685925 h 1919287"/>
              <a:gd name="connsiteX15" fmla="*/ 266700 w 2312193"/>
              <a:gd name="connsiteY15" fmla="*/ 1674018 h 1919287"/>
              <a:gd name="connsiteX16" fmla="*/ 271462 w 2312193"/>
              <a:gd name="connsiteY16" fmla="*/ 1664493 h 1919287"/>
              <a:gd name="connsiteX17" fmla="*/ 278606 w 2312193"/>
              <a:gd name="connsiteY17" fmla="*/ 1645443 h 1919287"/>
              <a:gd name="connsiteX18" fmla="*/ 285750 w 2312193"/>
              <a:gd name="connsiteY18" fmla="*/ 1602581 h 1919287"/>
              <a:gd name="connsiteX19" fmla="*/ 333375 w 2312193"/>
              <a:gd name="connsiteY19" fmla="*/ 1585912 h 1919287"/>
              <a:gd name="connsiteX20" fmla="*/ 395287 w 2312193"/>
              <a:gd name="connsiteY20" fmla="*/ 1566862 h 1919287"/>
              <a:gd name="connsiteX21" fmla="*/ 450056 w 2312193"/>
              <a:gd name="connsiteY21" fmla="*/ 1545431 h 1919287"/>
              <a:gd name="connsiteX22" fmla="*/ 469106 w 2312193"/>
              <a:gd name="connsiteY22" fmla="*/ 1535906 h 1919287"/>
              <a:gd name="connsiteX23" fmla="*/ 476250 w 2312193"/>
              <a:gd name="connsiteY23" fmla="*/ 1531143 h 1919287"/>
              <a:gd name="connsiteX24" fmla="*/ 500062 w 2312193"/>
              <a:gd name="connsiteY24" fmla="*/ 1512093 h 1919287"/>
              <a:gd name="connsiteX25" fmla="*/ 507206 w 2312193"/>
              <a:gd name="connsiteY25" fmla="*/ 1488281 h 1919287"/>
              <a:gd name="connsiteX26" fmla="*/ 504825 w 2312193"/>
              <a:gd name="connsiteY26" fmla="*/ 1454943 h 1919287"/>
              <a:gd name="connsiteX27" fmla="*/ 507206 w 2312193"/>
              <a:gd name="connsiteY27" fmla="*/ 1431131 h 1919287"/>
              <a:gd name="connsiteX28" fmla="*/ 519112 w 2312193"/>
              <a:gd name="connsiteY28" fmla="*/ 1414462 h 1919287"/>
              <a:gd name="connsiteX29" fmla="*/ 531018 w 2312193"/>
              <a:gd name="connsiteY29" fmla="*/ 1381125 h 1919287"/>
              <a:gd name="connsiteX30" fmla="*/ 550068 w 2312193"/>
              <a:gd name="connsiteY30" fmla="*/ 1364456 h 1919287"/>
              <a:gd name="connsiteX31" fmla="*/ 569118 w 2312193"/>
              <a:gd name="connsiteY31" fmla="*/ 1352550 h 1919287"/>
              <a:gd name="connsiteX32" fmla="*/ 585787 w 2312193"/>
              <a:gd name="connsiteY32" fmla="*/ 1338262 h 1919287"/>
              <a:gd name="connsiteX33" fmla="*/ 595312 w 2312193"/>
              <a:gd name="connsiteY33" fmla="*/ 1335881 h 1919287"/>
              <a:gd name="connsiteX34" fmla="*/ 609600 w 2312193"/>
              <a:gd name="connsiteY34" fmla="*/ 1328737 h 1919287"/>
              <a:gd name="connsiteX35" fmla="*/ 645318 w 2312193"/>
              <a:gd name="connsiteY35" fmla="*/ 1321593 h 1919287"/>
              <a:gd name="connsiteX36" fmla="*/ 676275 w 2312193"/>
              <a:gd name="connsiteY36" fmla="*/ 1321593 h 1919287"/>
              <a:gd name="connsiteX37" fmla="*/ 692943 w 2312193"/>
              <a:gd name="connsiteY37" fmla="*/ 1321593 h 1919287"/>
              <a:gd name="connsiteX38" fmla="*/ 740568 w 2312193"/>
              <a:gd name="connsiteY38" fmla="*/ 1281112 h 1919287"/>
              <a:gd name="connsiteX39" fmla="*/ 752475 w 2312193"/>
              <a:gd name="connsiteY39" fmla="*/ 1262062 h 1919287"/>
              <a:gd name="connsiteX40" fmla="*/ 764381 w 2312193"/>
              <a:gd name="connsiteY40" fmla="*/ 1243012 h 1919287"/>
              <a:gd name="connsiteX41" fmla="*/ 781050 w 2312193"/>
              <a:gd name="connsiteY41" fmla="*/ 1226343 h 1919287"/>
              <a:gd name="connsiteX42" fmla="*/ 807243 w 2312193"/>
              <a:gd name="connsiteY42" fmla="*/ 1173956 h 1919287"/>
              <a:gd name="connsiteX43" fmla="*/ 819150 w 2312193"/>
              <a:gd name="connsiteY43" fmla="*/ 1157287 h 1919287"/>
              <a:gd name="connsiteX44" fmla="*/ 838200 w 2312193"/>
              <a:gd name="connsiteY44" fmla="*/ 1150143 h 1919287"/>
              <a:gd name="connsiteX45" fmla="*/ 859631 w 2312193"/>
              <a:gd name="connsiteY45" fmla="*/ 1138237 h 1919287"/>
              <a:gd name="connsiteX46" fmla="*/ 876300 w 2312193"/>
              <a:gd name="connsiteY46" fmla="*/ 1133475 h 1919287"/>
              <a:gd name="connsiteX47" fmla="*/ 895350 w 2312193"/>
              <a:gd name="connsiteY47" fmla="*/ 1128712 h 1919287"/>
              <a:gd name="connsiteX48" fmla="*/ 935831 w 2312193"/>
              <a:gd name="connsiteY48" fmla="*/ 1131093 h 1919287"/>
              <a:gd name="connsiteX49" fmla="*/ 950118 w 2312193"/>
              <a:gd name="connsiteY49" fmla="*/ 1131093 h 1919287"/>
              <a:gd name="connsiteX50" fmla="*/ 1012031 w 2312193"/>
              <a:gd name="connsiteY50" fmla="*/ 1090612 h 1919287"/>
              <a:gd name="connsiteX51" fmla="*/ 1033462 w 2312193"/>
              <a:gd name="connsiteY51" fmla="*/ 1083468 h 1919287"/>
              <a:gd name="connsiteX52" fmla="*/ 1047750 w 2312193"/>
              <a:gd name="connsiteY52" fmla="*/ 1071562 h 1919287"/>
              <a:gd name="connsiteX53" fmla="*/ 1052512 w 2312193"/>
              <a:gd name="connsiteY53" fmla="*/ 1071562 h 1919287"/>
              <a:gd name="connsiteX54" fmla="*/ 1083468 w 2312193"/>
              <a:gd name="connsiteY54" fmla="*/ 1050131 h 1919287"/>
              <a:gd name="connsiteX55" fmla="*/ 1150143 w 2312193"/>
              <a:gd name="connsiteY55" fmla="*/ 981075 h 1919287"/>
              <a:gd name="connsiteX56" fmla="*/ 1152525 w 2312193"/>
              <a:gd name="connsiteY56" fmla="*/ 945356 h 1919287"/>
              <a:gd name="connsiteX57" fmla="*/ 1162050 w 2312193"/>
              <a:gd name="connsiteY57" fmla="*/ 926306 h 1919287"/>
              <a:gd name="connsiteX58" fmla="*/ 1207293 w 2312193"/>
              <a:gd name="connsiteY58" fmla="*/ 859631 h 1919287"/>
              <a:gd name="connsiteX59" fmla="*/ 1226343 w 2312193"/>
              <a:gd name="connsiteY59" fmla="*/ 826293 h 1919287"/>
              <a:gd name="connsiteX60" fmla="*/ 1262062 w 2312193"/>
              <a:gd name="connsiteY60" fmla="*/ 821531 h 1919287"/>
              <a:gd name="connsiteX61" fmla="*/ 1340643 w 2312193"/>
              <a:gd name="connsiteY61" fmla="*/ 804862 h 1919287"/>
              <a:gd name="connsiteX62" fmla="*/ 1402556 w 2312193"/>
              <a:gd name="connsiteY62" fmla="*/ 738187 h 1919287"/>
              <a:gd name="connsiteX63" fmla="*/ 1490662 w 2312193"/>
              <a:gd name="connsiteY63" fmla="*/ 716756 h 1919287"/>
              <a:gd name="connsiteX64" fmla="*/ 1552575 w 2312193"/>
              <a:gd name="connsiteY64" fmla="*/ 707231 h 1919287"/>
              <a:gd name="connsiteX65" fmla="*/ 1583531 w 2312193"/>
              <a:gd name="connsiteY65" fmla="*/ 688181 h 1919287"/>
              <a:gd name="connsiteX66" fmla="*/ 1590675 w 2312193"/>
              <a:gd name="connsiteY66" fmla="*/ 681037 h 1919287"/>
              <a:gd name="connsiteX67" fmla="*/ 1600200 w 2312193"/>
              <a:gd name="connsiteY67" fmla="*/ 673893 h 1919287"/>
              <a:gd name="connsiteX68" fmla="*/ 1631156 w 2312193"/>
              <a:gd name="connsiteY68" fmla="*/ 635793 h 1919287"/>
              <a:gd name="connsiteX69" fmla="*/ 1671637 w 2312193"/>
              <a:gd name="connsiteY69" fmla="*/ 600075 h 1919287"/>
              <a:gd name="connsiteX70" fmla="*/ 1678781 w 2312193"/>
              <a:gd name="connsiteY70" fmla="*/ 573881 h 1919287"/>
              <a:gd name="connsiteX71" fmla="*/ 1695450 w 2312193"/>
              <a:gd name="connsiteY71" fmla="*/ 533400 h 1919287"/>
              <a:gd name="connsiteX72" fmla="*/ 1728787 w 2312193"/>
              <a:gd name="connsiteY72" fmla="*/ 485775 h 1919287"/>
              <a:gd name="connsiteX73" fmla="*/ 1764506 w 2312193"/>
              <a:gd name="connsiteY73" fmla="*/ 466725 h 1919287"/>
              <a:gd name="connsiteX74" fmla="*/ 1804987 w 2312193"/>
              <a:gd name="connsiteY74" fmla="*/ 431006 h 1919287"/>
              <a:gd name="connsiteX75" fmla="*/ 1819275 w 2312193"/>
              <a:gd name="connsiteY75" fmla="*/ 409575 h 1919287"/>
              <a:gd name="connsiteX76" fmla="*/ 1838325 w 2312193"/>
              <a:gd name="connsiteY76" fmla="*/ 392906 h 1919287"/>
              <a:gd name="connsiteX77" fmla="*/ 1854993 w 2312193"/>
              <a:gd name="connsiteY77" fmla="*/ 371475 h 1919287"/>
              <a:gd name="connsiteX78" fmla="*/ 1857375 w 2312193"/>
              <a:gd name="connsiteY78" fmla="*/ 364331 h 1919287"/>
              <a:gd name="connsiteX79" fmla="*/ 1862137 w 2312193"/>
              <a:gd name="connsiteY79" fmla="*/ 357187 h 1919287"/>
              <a:gd name="connsiteX80" fmla="*/ 1866900 w 2312193"/>
              <a:gd name="connsiteY80" fmla="*/ 347662 h 1919287"/>
              <a:gd name="connsiteX81" fmla="*/ 1871662 w 2312193"/>
              <a:gd name="connsiteY81" fmla="*/ 338137 h 1919287"/>
              <a:gd name="connsiteX82" fmla="*/ 1878806 w 2312193"/>
              <a:gd name="connsiteY82" fmla="*/ 335756 h 1919287"/>
              <a:gd name="connsiteX83" fmla="*/ 1921668 w 2312193"/>
              <a:gd name="connsiteY83" fmla="*/ 307181 h 1919287"/>
              <a:gd name="connsiteX84" fmla="*/ 1995487 w 2312193"/>
              <a:gd name="connsiteY84" fmla="*/ 221456 h 1919287"/>
              <a:gd name="connsiteX85" fmla="*/ 2038350 w 2312193"/>
              <a:gd name="connsiteY85" fmla="*/ 221456 h 1919287"/>
              <a:gd name="connsiteX86" fmla="*/ 2078831 w 2312193"/>
              <a:gd name="connsiteY86" fmla="*/ 221456 h 1919287"/>
              <a:gd name="connsiteX87" fmla="*/ 2102643 w 2312193"/>
              <a:gd name="connsiteY87" fmla="*/ 211931 h 1919287"/>
              <a:gd name="connsiteX88" fmla="*/ 2119312 w 2312193"/>
              <a:gd name="connsiteY88" fmla="*/ 197643 h 1919287"/>
              <a:gd name="connsiteX89" fmla="*/ 2147887 w 2312193"/>
              <a:gd name="connsiteY89" fmla="*/ 111918 h 1919287"/>
              <a:gd name="connsiteX90" fmla="*/ 2171700 w 2312193"/>
              <a:gd name="connsiteY90" fmla="*/ 78581 h 1919287"/>
              <a:gd name="connsiteX91" fmla="*/ 2193131 w 2312193"/>
              <a:gd name="connsiteY91" fmla="*/ 61912 h 1919287"/>
              <a:gd name="connsiteX92" fmla="*/ 2233612 w 2312193"/>
              <a:gd name="connsiteY92" fmla="*/ 47625 h 1919287"/>
              <a:gd name="connsiteX93" fmla="*/ 2238375 w 2312193"/>
              <a:gd name="connsiteY93" fmla="*/ 45243 h 1919287"/>
              <a:gd name="connsiteX94" fmla="*/ 2257425 w 2312193"/>
              <a:gd name="connsiteY94" fmla="*/ 38100 h 1919287"/>
              <a:gd name="connsiteX95" fmla="*/ 2295525 w 2312193"/>
              <a:gd name="connsiteY95" fmla="*/ 26193 h 1919287"/>
              <a:gd name="connsiteX96" fmla="*/ 2295525 w 2312193"/>
              <a:gd name="connsiteY96" fmla="*/ 26193 h 1919287"/>
              <a:gd name="connsiteX97" fmla="*/ 2312193 w 2312193"/>
              <a:gd name="connsiteY97" fmla="*/ 0 h 1919287"/>
              <a:gd name="connsiteX0" fmla="*/ 0 w 2295525"/>
              <a:gd name="connsiteY0" fmla="*/ 2000250 h 2000250"/>
              <a:gd name="connsiteX1" fmla="*/ 54768 w 2295525"/>
              <a:gd name="connsiteY1" fmla="*/ 1952625 h 2000250"/>
              <a:gd name="connsiteX2" fmla="*/ 92868 w 2295525"/>
              <a:gd name="connsiteY2" fmla="*/ 1919288 h 2000250"/>
              <a:gd name="connsiteX3" fmla="*/ 104775 w 2295525"/>
              <a:gd name="connsiteY3" fmla="*/ 1902619 h 2000250"/>
              <a:gd name="connsiteX4" fmla="*/ 116681 w 2295525"/>
              <a:gd name="connsiteY4" fmla="*/ 1883569 h 2000250"/>
              <a:gd name="connsiteX5" fmla="*/ 130968 w 2295525"/>
              <a:gd name="connsiteY5" fmla="*/ 1857375 h 2000250"/>
              <a:gd name="connsiteX6" fmla="*/ 138112 w 2295525"/>
              <a:gd name="connsiteY6" fmla="*/ 1835944 h 2000250"/>
              <a:gd name="connsiteX7" fmla="*/ 164306 w 2295525"/>
              <a:gd name="connsiteY7" fmla="*/ 1828800 h 2000250"/>
              <a:gd name="connsiteX8" fmla="*/ 190500 w 2295525"/>
              <a:gd name="connsiteY8" fmla="*/ 1828800 h 2000250"/>
              <a:gd name="connsiteX9" fmla="*/ 200025 w 2295525"/>
              <a:gd name="connsiteY9" fmla="*/ 1828800 h 2000250"/>
              <a:gd name="connsiteX10" fmla="*/ 216693 w 2295525"/>
              <a:gd name="connsiteY10" fmla="*/ 1816894 h 2000250"/>
              <a:gd name="connsiteX11" fmla="*/ 226218 w 2295525"/>
              <a:gd name="connsiteY11" fmla="*/ 1809750 h 2000250"/>
              <a:gd name="connsiteX12" fmla="*/ 240506 w 2295525"/>
              <a:gd name="connsiteY12" fmla="*/ 1793081 h 2000250"/>
              <a:gd name="connsiteX13" fmla="*/ 252412 w 2295525"/>
              <a:gd name="connsiteY13" fmla="*/ 1774031 h 2000250"/>
              <a:gd name="connsiteX14" fmla="*/ 259556 w 2295525"/>
              <a:gd name="connsiteY14" fmla="*/ 1766888 h 2000250"/>
              <a:gd name="connsiteX15" fmla="*/ 266700 w 2295525"/>
              <a:gd name="connsiteY15" fmla="*/ 1754981 h 2000250"/>
              <a:gd name="connsiteX16" fmla="*/ 271462 w 2295525"/>
              <a:gd name="connsiteY16" fmla="*/ 1745456 h 2000250"/>
              <a:gd name="connsiteX17" fmla="*/ 278606 w 2295525"/>
              <a:gd name="connsiteY17" fmla="*/ 1726406 h 2000250"/>
              <a:gd name="connsiteX18" fmla="*/ 285750 w 2295525"/>
              <a:gd name="connsiteY18" fmla="*/ 1683544 h 2000250"/>
              <a:gd name="connsiteX19" fmla="*/ 333375 w 2295525"/>
              <a:gd name="connsiteY19" fmla="*/ 1666875 h 2000250"/>
              <a:gd name="connsiteX20" fmla="*/ 395287 w 2295525"/>
              <a:gd name="connsiteY20" fmla="*/ 1647825 h 2000250"/>
              <a:gd name="connsiteX21" fmla="*/ 450056 w 2295525"/>
              <a:gd name="connsiteY21" fmla="*/ 1626394 h 2000250"/>
              <a:gd name="connsiteX22" fmla="*/ 469106 w 2295525"/>
              <a:gd name="connsiteY22" fmla="*/ 1616869 h 2000250"/>
              <a:gd name="connsiteX23" fmla="*/ 476250 w 2295525"/>
              <a:gd name="connsiteY23" fmla="*/ 1612106 h 2000250"/>
              <a:gd name="connsiteX24" fmla="*/ 500062 w 2295525"/>
              <a:gd name="connsiteY24" fmla="*/ 1593056 h 2000250"/>
              <a:gd name="connsiteX25" fmla="*/ 507206 w 2295525"/>
              <a:gd name="connsiteY25" fmla="*/ 1569244 h 2000250"/>
              <a:gd name="connsiteX26" fmla="*/ 504825 w 2295525"/>
              <a:gd name="connsiteY26" fmla="*/ 1535906 h 2000250"/>
              <a:gd name="connsiteX27" fmla="*/ 507206 w 2295525"/>
              <a:gd name="connsiteY27" fmla="*/ 1512094 h 2000250"/>
              <a:gd name="connsiteX28" fmla="*/ 519112 w 2295525"/>
              <a:gd name="connsiteY28" fmla="*/ 1495425 h 2000250"/>
              <a:gd name="connsiteX29" fmla="*/ 531018 w 2295525"/>
              <a:gd name="connsiteY29" fmla="*/ 1462088 h 2000250"/>
              <a:gd name="connsiteX30" fmla="*/ 550068 w 2295525"/>
              <a:gd name="connsiteY30" fmla="*/ 1445419 h 2000250"/>
              <a:gd name="connsiteX31" fmla="*/ 569118 w 2295525"/>
              <a:gd name="connsiteY31" fmla="*/ 1433513 h 2000250"/>
              <a:gd name="connsiteX32" fmla="*/ 585787 w 2295525"/>
              <a:gd name="connsiteY32" fmla="*/ 1419225 h 2000250"/>
              <a:gd name="connsiteX33" fmla="*/ 595312 w 2295525"/>
              <a:gd name="connsiteY33" fmla="*/ 1416844 h 2000250"/>
              <a:gd name="connsiteX34" fmla="*/ 609600 w 2295525"/>
              <a:gd name="connsiteY34" fmla="*/ 1409700 h 2000250"/>
              <a:gd name="connsiteX35" fmla="*/ 645318 w 2295525"/>
              <a:gd name="connsiteY35" fmla="*/ 1402556 h 2000250"/>
              <a:gd name="connsiteX36" fmla="*/ 676275 w 2295525"/>
              <a:gd name="connsiteY36" fmla="*/ 1402556 h 2000250"/>
              <a:gd name="connsiteX37" fmla="*/ 692943 w 2295525"/>
              <a:gd name="connsiteY37" fmla="*/ 1402556 h 2000250"/>
              <a:gd name="connsiteX38" fmla="*/ 740568 w 2295525"/>
              <a:gd name="connsiteY38" fmla="*/ 1362075 h 2000250"/>
              <a:gd name="connsiteX39" fmla="*/ 752475 w 2295525"/>
              <a:gd name="connsiteY39" fmla="*/ 1343025 h 2000250"/>
              <a:gd name="connsiteX40" fmla="*/ 764381 w 2295525"/>
              <a:gd name="connsiteY40" fmla="*/ 1323975 h 2000250"/>
              <a:gd name="connsiteX41" fmla="*/ 781050 w 2295525"/>
              <a:gd name="connsiteY41" fmla="*/ 1307306 h 2000250"/>
              <a:gd name="connsiteX42" fmla="*/ 807243 w 2295525"/>
              <a:gd name="connsiteY42" fmla="*/ 1254919 h 2000250"/>
              <a:gd name="connsiteX43" fmla="*/ 819150 w 2295525"/>
              <a:gd name="connsiteY43" fmla="*/ 1238250 h 2000250"/>
              <a:gd name="connsiteX44" fmla="*/ 838200 w 2295525"/>
              <a:gd name="connsiteY44" fmla="*/ 1231106 h 2000250"/>
              <a:gd name="connsiteX45" fmla="*/ 859631 w 2295525"/>
              <a:gd name="connsiteY45" fmla="*/ 1219200 h 2000250"/>
              <a:gd name="connsiteX46" fmla="*/ 876300 w 2295525"/>
              <a:gd name="connsiteY46" fmla="*/ 1214438 h 2000250"/>
              <a:gd name="connsiteX47" fmla="*/ 895350 w 2295525"/>
              <a:gd name="connsiteY47" fmla="*/ 1209675 h 2000250"/>
              <a:gd name="connsiteX48" fmla="*/ 935831 w 2295525"/>
              <a:gd name="connsiteY48" fmla="*/ 1212056 h 2000250"/>
              <a:gd name="connsiteX49" fmla="*/ 950118 w 2295525"/>
              <a:gd name="connsiteY49" fmla="*/ 1212056 h 2000250"/>
              <a:gd name="connsiteX50" fmla="*/ 1012031 w 2295525"/>
              <a:gd name="connsiteY50" fmla="*/ 1171575 h 2000250"/>
              <a:gd name="connsiteX51" fmla="*/ 1033462 w 2295525"/>
              <a:gd name="connsiteY51" fmla="*/ 1164431 h 2000250"/>
              <a:gd name="connsiteX52" fmla="*/ 1047750 w 2295525"/>
              <a:gd name="connsiteY52" fmla="*/ 1152525 h 2000250"/>
              <a:gd name="connsiteX53" fmla="*/ 1052512 w 2295525"/>
              <a:gd name="connsiteY53" fmla="*/ 1152525 h 2000250"/>
              <a:gd name="connsiteX54" fmla="*/ 1083468 w 2295525"/>
              <a:gd name="connsiteY54" fmla="*/ 1131094 h 2000250"/>
              <a:gd name="connsiteX55" fmla="*/ 1150143 w 2295525"/>
              <a:gd name="connsiteY55" fmla="*/ 1062038 h 2000250"/>
              <a:gd name="connsiteX56" fmla="*/ 1152525 w 2295525"/>
              <a:gd name="connsiteY56" fmla="*/ 1026319 h 2000250"/>
              <a:gd name="connsiteX57" fmla="*/ 1162050 w 2295525"/>
              <a:gd name="connsiteY57" fmla="*/ 1007269 h 2000250"/>
              <a:gd name="connsiteX58" fmla="*/ 1207293 w 2295525"/>
              <a:gd name="connsiteY58" fmla="*/ 940594 h 2000250"/>
              <a:gd name="connsiteX59" fmla="*/ 1226343 w 2295525"/>
              <a:gd name="connsiteY59" fmla="*/ 907256 h 2000250"/>
              <a:gd name="connsiteX60" fmla="*/ 1262062 w 2295525"/>
              <a:gd name="connsiteY60" fmla="*/ 902494 h 2000250"/>
              <a:gd name="connsiteX61" fmla="*/ 1340643 w 2295525"/>
              <a:gd name="connsiteY61" fmla="*/ 885825 h 2000250"/>
              <a:gd name="connsiteX62" fmla="*/ 1402556 w 2295525"/>
              <a:gd name="connsiteY62" fmla="*/ 819150 h 2000250"/>
              <a:gd name="connsiteX63" fmla="*/ 1490662 w 2295525"/>
              <a:gd name="connsiteY63" fmla="*/ 797719 h 2000250"/>
              <a:gd name="connsiteX64" fmla="*/ 1552575 w 2295525"/>
              <a:gd name="connsiteY64" fmla="*/ 788194 h 2000250"/>
              <a:gd name="connsiteX65" fmla="*/ 1583531 w 2295525"/>
              <a:gd name="connsiteY65" fmla="*/ 769144 h 2000250"/>
              <a:gd name="connsiteX66" fmla="*/ 1590675 w 2295525"/>
              <a:gd name="connsiteY66" fmla="*/ 762000 h 2000250"/>
              <a:gd name="connsiteX67" fmla="*/ 1600200 w 2295525"/>
              <a:gd name="connsiteY67" fmla="*/ 754856 h 2000250"/>
              <a:gd name="connsiteX68" fmla="*/ 1631156 w 2295525"/>
              <a:gd name="connsiteY68" fmla="*/ 716756 h 2000250"/>
              <a:gd name="connsiteX69" fmla="*/ 1671637 w 2295525"/>
              <a:gd name="connsiteY69" fmla="*/ 681038 h 2000250"/>
              <a:gd name="connsiteX70" fmla="*/ 1678781 w 2295525"/>
              <a:gd name="connsiteY70" fmla="*/ 654844 h 2000250"/>
              <a:gd name="connsiteX71" fmla="*/ 1695450 w 2295525"/>
              <a:gd name="connsiteY71" fmla="*/ 614363 h 2000250"/>
              <a:gd name="connsiteX72" fmla="*/ 1728787 w 2295525"/>
              <a:gd name="connsiteY72" fmla="*/ 566738 h 2000250"/>
              <a:gd name="connsiteX73" fmla="*/ 1764506 w 2295525"/>
              <a:gd name="connsiteY73" fmla="*/ 547688 h 2000250"/>
              <a:gd name="connsiteX74" fmla="*/ 1804987 w 2295525"/>
              <a:gd name="connsiteY74" fmla="*/ 511969 h 2000250"/>
              <a:gd name="connsiteX75" fmla="*/ 1819275 w 2295525"/>
              <a:gd name="connsiteY75" fmla="*/ 490538 h 2000250"/>
              <a:gd name="connsiteX76" fmla="*/ 1838325 w 2295525"/>
              <a:gd name="connsiteY76" fmla="*/ 473869 h 2000250"/>
              <a:gd name="connsiteX77" fmla="*/ 1854993 w 2295525"/>
              <a:gd name="connsiteY77" fmla="*/ 452438 h 2000250"/>
              <a:gd name="connsiteX78" fmla="*/ 1857375 w 2295525"/>
              <a:gd name="connsiteY78" fmla="*/ 445294 h 2000250"/>
              <a:gd name="connsiteX79" fmla="*/ 1862137 w 2295525"/>
              <a:gd name="connsiteY79" fmla="*/ 438150 h 2000250"/>
              <a:gd name="connsiteX80" fmla="*/ 1866900 w 2295525"/>
              <a:gd name="connsiteY80" fmla="*/ 428625 h 2000250"/>
              <a:gd name="connsiteX81" fmla="*/ 1871662 w 2295525"/>
              <a:gd name="connsiteY81" fmla="*/ 419100 h 2000250"/>
              <a:gd name="connsiteX82" fmla="*/ 1878806 w 2295525"/>
              <a:gd name="connsiteY82" fmla="*/ 416719 h 2000250"/>
              <a:gd name="connsiteX83" fmla="*/ 1921668 w 2295525"/>
              <a:gd name="connsiteY83" fmla="*/ 388144 h 2000250"/>
              <a:gd name="connsiteX84" fmla="*/ 1995487 w 2295525"/>
              <a:gd name="connsiteY84" fmla="*/ 302419 h 2000250"/>
              <a:gd name="connsiteX85" fmla="*/ 2038350 w 2295525"/>
              <a:gd name="connsiteY85" fmla="*/ 302419 h 2000250"/>
              <a:gd name="connsiteX86" fmla="*/ 2078831 w 2295525"/>
              <a:gd name="connsiteY86" fmla="*/ 302419 h 2000250"/>
              <a:gd name="connsiteX87" fmla="*/ 2102643 w 2295525"/>
              <a:gd name="connsiteY87" fmla="*/ 292894 h 2000250"/>
              <a:gd name="connsiteX88" fmla="*/ 2119312 w 2295525"/>
              <a:gd name="connsiteY88" fmla="*/ 278606 h 2000250"/>
              <a:gd name="connsiteX89" fmla="*/ 2147887 w 2295525"/>
              <a:gd name="connsiteY89" fmla="*/ 192881 h 2000250"/>
              <a:gd name="connsiteX90" fmla="*/ 2171700 w 2295525"/>
              <a:gd name="connsiteY90" fmla="*/ 159544 h 2000250"/>
              <a:gd name="connsiteX91" fmla="*/ 2193131 w 2295525"/>
              <a:gd name="connsiteY91" fmla="*/ 142875 h 2000250"/>
              <a:gd name="connsiteX92" fmla="*/ 2233612 w 2295525"/>
              <a:gd name="connsiteY92" fmla="*/ 128588 h 2000250"/>
              <a:gd name="connsiteX93" fmla="*/ 2238375 w 2295525"/>
              <a:gd name="connsiteY93" fmla="*/ 126206 h 2000250"/>
              <a:gd name="connsiteX94" fmla="*/ 2257425 w 2295525"/>
              <a:gd name="connsiteY94" fmla="*/ 119063 h 2000250"/>
              <a:gd name="connsiteX95" fmla="*/ 2295525 w 2295525"/>
              <a:gd name="connsiteY95" fmla="*/ 107156 h 2000250"/>
              <a:gd name="connsiteX96" fmla="*/ 2295525 w 2295525"/>
              <a:gd name="connsiteY96" fmla="*/ 107156 h 2000250"/>
              <a:gd name="connsiteX97" fmla="*/ 2262187 w 2295525"/>
              <a:gd name="connsiteY97" fmla="*/ 0 h 2000250"/>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4081462 w 4081462"/>
              <a:gd name="connsiteY97"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862386 w 4081462"/>
              <a:gd name="connsiteY97" fmla="*/ 35720 h 3559969"/>
              <a:gd name="connsiteX98" fmla="*/ 4081462 w 4081462"/>
              <a:gd name="connsiteY98"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748086 w 4081462"/>
              <a:gd name="connsiteY97" fmla="*/ 157164 h 3559969"/>
              <a:gd name="connsiteX98" fmla="*/ 3862386 w 4081462"/>
              <a:gd name="connsiteY98" fmla="*/ 35720 h 3559969"/>
              <a:gd name="connsiteX99" fmla="*/ 4081462 w 4081462"/>
              <a:gd name="connsiteY99"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709986 w 4081462"/>
              <a:gd name="connsiteY97" fmla="*/ 111920 h 3559969"/>
              <a:gd name="connsiteX98" fmla="*/ 3862386 w 4081462"/>
              <a:gd name="connsiteY98" fmla="*/ 35720 h 3559969"/>
              <a:gd name="connsiteX99" fmla="*/ 4081462 w 4081462"/>
              <a:gd name="connsiteY99"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557586 w 4081462"/>
              <a:gd name="connsiteY97" fmla="*/ 188120 h 3559969"/>
              <a:gd name="connsiteX98" fmla="*/ 3709986 w 4081462"/>
              <a:gd name="connsiteY98" fmla="*/ 111920 h 3559969"/>
              <a:gd name="connsiteX99" fmla="*/ 3862386 w 4081462"/>
              <a:gd name="connsiteY99" fmla="*/ 35720 h 3559969"/>
              <a:gd name="connsiteX100" fmla="*/ 4081462 w 4081462"/>
              <a:gd name="connsiteY100"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450430 w 4081462"/>
              <a:gd name="connsiteY97" fmla="*/ 216695 h 3559969"/>
              <a:gd name="connsiteX98" fmla="*/ 3557586 w 4081462"/>
              <a:gd name="connsiteY98" fmla="*/ 188120 h 3559969"/>
              <a:gd name="connsiteX99" fmla="*/ 3709986 w 4081462"/>
              <a:gd name="connsiteY99" fmla="*/ 111920 h 3559969"/>
              <a:gd name="connsiteX100" fmla="*/ 3862386 w 4081462"/>
              <a:gd name="connsiteY100" fmla="*/ 35720 h 3559969"/>
              <a:gd name="connsiteX101" fmla="*/ 4081462 w 4081462"/>
              <a:gd name="connsiteY101"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436142 w 4081462"/>
              <a:gd name="connsiteY97" fmla="*/ 316708 h 3559969"/>
              <a:gd name="connsiteX98" fmla="*/ 3450430 w 4081462"/>
              <a:gd name="connsiteY98" fmla="*/ 216695 h 3559969"/>
              <a:gd name="connsiteX99" fmla="*/ 3557586 w 4081462"/>
              <a:gd name="connsiteY99" fmla="*/ 188120 h 3559969"/>
              <a:gd name="connsiteX100" fmla="*/ 3709986 w 4081462"/>
              <a:gd name="connsiteY100" fmla="*/ 111920 h 3559969"/>
              <a:gd name="connsiteX101" fmla="*/ 3862386 w 4081462"/>
              <a:gd name="connsiteY101" fmla="*/ 35720 h 3559969"/>
              <a:gd name="connsiteX102" fmla="*/ 4081462 w 4081462"/>
              <a:gd name="connsiteY102"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357561 w 4081462"/>
              <a:gd name="connsiteY97" fmla="*/ 311945 h 3559969"/>
              <a:gd name="connsiteX98" fmla="*/ 3436142 w 4081462"/>
              <a:gd name="connsiteY98" fmla="*/ 316708 h 3559969"/>
              <a:gd name="connsiteX99" fmla="*/ 3450430 w 4081462"/>
              <a:gd name="connsiteY99" fmla="*/ 216695 h 3559969"/>
              <a:gd name="connsiteX100" fmla="*/ 3557586 w 4081462"/>
              <a:gd name="connsiteY100" fmla="*/ 188120 h 3559969"/>
              <a:gd name="connsiteX101" fmla="*/ 3709986 w 4081462"/>
              <a:gd name="connsiteY101" fmla="*/ 111920 h 3559969"/>
              <a:gd name="connsiteX102" fmla="*/ 3862386 w 4081462"/>
              <a:gd name="connsiteY102" fmla="*/ 35720 h 3559969"/>
              <a:gd name="connsiteX103" fmla="*/ 4081462 w 4081462"/>
              <a:gd name="connsiteY103"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345655 w 4081462"/>
              <a:gd name="connsiteY97" fmla="*/ 407195 h 3559969"/>
              <a:gd name="connsiteX98" fmla="*/ 3357561 w 4081462"/>
              <a:gd name="connsiteY98" fmla="*/ 311945 h 3559969"/>
              <a:gd name="connsiteX99" fmla="*/ 3436142 w 4081462"/>
              <a:gd name="connsiteY99" fmla="*/ 316708 h 3559969"/>
              <a:gd name="connsiteX100" fmla="*/ 3450430 w 4081462"/>
              <a:gd name="connsiteY100" fmla="*/ 216695 h 3559969"/>
              <a:gd name="connsiteX101" fmla="*/ 3557586 w 4081462"/>
              <a:gd name="connsiteY101" fmla="*/ 188120 h 3559969"/>
              <a:gd name="connsiteX102" fmla="*/ 3709986 w 4081462"/>
              <a:gd name="connsiteY102" fmla="*/ 111920 h 3559969"/>
              <a:gd name="connsiteX103" fmla="*/ 3862386 w 4081462"/>
              <a:gd name="connsiteY103" fmla="*/ 35720 h 3559969"/>
              <a:gd name="connsiteX104" fmla="*/ 4081462 w 4081462"/>
              <a:gd name="connsiteY104"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352799 w 4081462"/>
              <a:gd name="connsiteY97" fmla="*/ 478633 h 3559969"/>
              <a:gd name="connsiteX98" fmla="*/ 3345655 w 4081462"/>
              <a:gd name="connsiteY98" fmla="*/ 407195 h 3559969"/>
              <a:gd name="connsiteX99" fmla="*/ 3357561 w 4081462"/>
              <a:gd name="connsiteY99" fmla="*/ 311945 h 3559969"/>
              <a:gd name="connsiteX100" fmla="*/ 3436142 w 4081462"/>
              <a:gd name="connsiteY100" fmla="*/ 316708 h 3559969"/>
              <a:gd name="connsiteX101" fmla="*/ 3450430 w 4081462"/>
              <a:gd name="connsiteY101" fmla="*/ 216695 h 3559969"/>
              <a:gd name="connsiteX102" fmla="*/ 3557586 w 4081462"/>
              <a:gd name="connsiteY102" fmla="*/ 188120 h 3559969"/>
              <a:gd name="connsiteX103" fmla="*/ 3709986 w 4081462"/>
              <a:gd name="connsiteY103" fmla="*/ 111920 h 3559969"/>
              <a:gd name="connsiteX104" fmla="*/ 3862386 w 4081462"/>
              <a:gd name="connsiteY104" fmla="*/ 35720 h 3559969"/>
              <a:gd name="connsiteX105" fmla="*/ 4081462 w 4081462"/>
              <a:gd name="connsiteY105"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350417 w 4081462"/>
              <a:gd name="connsiteY97" fmla="*/ 559595 h 3559969"/>
              <a:gd name="connsiteX98" fmla="*/ 3352799 w 4081462"/>
              <a:gd name="connsiteY98" fmla="*/ 478633 h 3559969"/>
              <a:gd name="connsiteX99" fmla="*/ 3345655 w 4081462"/>
              <a:gd name="connsiteY99" fmla="*/ 407195 h 3559969"/>
              <a:gd name="connsiteX100" fmla="*/ 3357561 w 4081462"/>
              <a:gd name="connsiteY100" fmla="*/ 311945 h 3559969"/>
              <a:gd name="connsiteX101" fmla="*/ 3436142 w 4081462"/>
              <a:gd name="connsiteY101" fmla="*/ 316708 h 3559969"/>
              <a:gd name="connsiteX102" fmla="*/ 3450430 w 4081462"/>
              <a:gd name="connsiteY102" fmla="*/ 216695 h 3559969"/>
              <a:gd name="connsiteX103" fmla="*/ 3557586 w 4081462"/>
              <a:gd name="connsiteY103" fmla="*/ 188120 h 3559969"/>
              <a:gd name="connsiteX104" fmla="*/ 3709986 w 4081462"/>
              <a:gd name="connsiteY104" fmla="*/ 111920 h 3559969"/>
              <a:gd name="connsiteX105" fmla="*/ 3862386 w 4081462"/>
              <a:gd name="connsiteY105" fmla="*/ 35720 h 3559969"/>
              <a:gd name="connsiteX106" fmla="*/ 4081462 w 4081462"/>
              <a:gd name="connsiteY106"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290886 w 4081462"/>
              <a:gd name="connsiteY97" fmla="*/ 590551 h 3559969"/>
              <a:gd name="connsiteX98" fmla="*/ 3350417 w 4081462"/>
              <a:gd name="connsiteY98" fmla="*/ 559595 h 3559969"/>
              <a:gd name="connsiteX99" fmla="*/ 3352799 w 4081462"/>
              <a:gd name="connsiteY99" fmla="*/ 478633 h 3559969"/>
              <a:gd name="connsiteX100" fmla="*/ 3345655 w 4081462"/>
              <a:gd name="connsiteY100" fmla="*/ 407195 h 3559969"/>
              <a:gd name="connsiteX101" fmla="*/ 3357561 w 4081462"/>
              <a:gd name="connsiteY101" fmla="*/ 311945 h 3559969"/>
              <a:gd name="connsiteX102" fmla="*/ 3436142 w 4081462"/>
              <a:gd name="connsiteY102" fmla="*/ 316708 h 3559969"/>
              <a:gd name="connsiteX103" fmla="*/ 3450430 w 4081462"/>
              <a:gd name="connsiteY103" fmla="*/ 216695 h 3559969"/>
              <a:gd name="connsiteX104" fmla="*/ 3557586 w 4081462"/>
              <a:gd name="connsiteY104" fmla="*/ 188120 h 3559969"/>
              <a:gd name="connsiteX105" fmla="*/ 3709986 w 4081462"/>
              <a:gd name="connsiteY105" fmla="*/ 111920 h 3559969"/>
              <a:gd name="connsiteX106" fmla="*/ 3862386 w 4081462"/>
              <a:gd name="connsiteY106" fmla="*/ 35720 h 3559969"/>
              <a:gd name="connsiteX107" fmla="*/ 4081462 w 4081462"/>
              <a:gd name="connsiteY107"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221830 w 4081462"/>
              <a:gd name="connsiteY97" fmla="*/ 583408 h 3559969"/>
              <a:gd name="connsiteX98" fmla="*/ 3290886 w 4081462"/>
              <a:gd name="connsiteY98" fmla="*/ 590551 h 3559969"/>
              <a:gd name="connsiteX99" fmla="*/ 3350417 w 4081462"/>
              <a:gd name="connsiteY99" fmla="*/ 559595 h 3559969"/>
              <a:gd name="connsiteX100" fmla="*/ 3352799 w 4081462"/>
              <a:gd name="connsiteY100" fmla="*/ 478633 h 3559969"/>
              <a:gd name="connsiteX101" fmla="*/ 3345655 w 4081462"/>
              <a:gd name="connsiteY101" fmla="*/ 407195 h 3559969"/>
              <a:gd name="connsiteX102" fmla="*/ 3357561 w 4081462"/>
              <a:gd name="connsiteY102" fmla="*/ 311945 h 3559969"/>
              <a:gd name="connsiteX103" fmla="*/ 3436142 w 4081462"/>
              <a:gd name="connsiteY103" fmla="*/ 316708 h 3559969"/>
              <a:gd name="connsiteX104" fmla="*/ 3450430 w 4081462"/>
              <a:gd name="connsiteY104" fmla="*/ 216695 h 3559969"/>
              <a:gd name="connsiteX105" fmla="*/ 3557586 w 4081462"/>
              <a:gd name="connsiteY105" fmla="*/ 188120 h 3559969"/>
              <a:gd name="connsiteX106" fmla="*/ 3709986 w 4081462"/>
              <a:gd name="connsiteY106" fmla="*/ 111920 h 3559969"/>
              <a:gd name="connsiteX107" fmla="*/ 3862386 w 4081462"/>
              <a:gd name="connsiteY107" fmla="*/ 35720 h 3559969"/>
              <a:gd name="connsiteX108" fmla="*/ 4081462 w 4081462"/>
              <a:gd name="connsiteY108"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198017 w 4081462"/>
              <a:gd name="connsiteY97" fmla="*/ 595314 h 3559969"/>
              <a:gd name="connsiteX98" fmla="*/ 3221830 w 4081462"/>
              <a:gd name="connsiteY98" fmla="*/ 583408 h 3559969"/>
              <a:gd name="connsiteX99" fmla="*/ 3290886 w 4081462"/>
              <a:gd name="connsiteY99" fmla="*/ 590551 h 3559969"/>
              <a:gd name="connsiteX100" fmla="*/ 3350417 w 4081462"/>
              <a:gd name="connsiteY100" fmla="*/ 559595 h 3559969"/>
              <a:gd name="connsiteX101" fmla="*/ 3352799 w 4081462"/>
              <a:gd name="connsiteY101" fmla="*/ 478633 h 3559969"/>
              <a:gd name="connsiteX102" fmla="*/ 3345655 w 4081462"/>
              <a:gd name="connsiteY102" fmla="*/ 407195 h 3559969"/>
              <a:gd name="connsiteX103" fmla="*/ 3357561 w 4081462"/>
              <a:gd name="connsiteY103" fmla="*/ 311945 h 3559969"/>
              <a:gd name="connsiteX104" fmla="*/ 3436142 w 4081462"/>
              <a:gd name="connsiteY104" fmla="*/ 316708 h 3559969"/>
              <a:gd name="connsiteX105" fmla="*/ 3450430 w 4081462"/>
              <a:gd name="connsiteY105" fmla="*/ 216695 h 3559969"/>
              <a:gd name="connsiteX106" fmla="*/ 3557586 w 4081462"/>
              <a:gd name="connsiteY106" fmla="*/ 188120 h 3559969"/>
              <a:gd name="connsiteX107" fmla="*/ 3709986 w 4081462"/>
              <a:gd name="connsiteY107" fmla="*/ 111920 h 3559969"/>
              <a:gd name="connsiteX108" fmla="*/ 3862386 w 4081462"/>
              <a:gd name="connsiteY108" fmla="*/ 35720 h 3559969"/>
              <a:gd name="connsiteX109" fmla="*/ 4081462 w 4081462"/>
              <a:gd name="connsiteY109"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169442 w 4081462"/>
              <a:gd name="connsiteY97" fmla="*/ 659608 h 3559969"/>
              <a:gd name="connsiteX98" fmla="*/ 3198017 w 4081462"/>
              <a:gd name="connsiteY98" fmla="*/ 595314 h 3559969"/>
              <a:gd name="connsiteX99" fmla="*/ 3221830 w 4081462"/>
              <a:gd name="connsiteY99" fmla="*/ 583408 h 3559969"/>
              <a:gd name="connsiteX100" fmla="*/ 3290886 w 4081462"/>
              <a:gd name="connsiteY100" fmla="*/ 590551 h 3559969"/>
              <a:gd name="connsiteX101" fmla="*/ 3350417 w 4081462"/>
              <a:gd name="connsiteY101" fmla="*/ 559595 h 3559969"/>
              <a:gd name="connsiteX102" fmla="*/ 3352799 w 4081462"/>
              <a:gd name="connsiteY102" fmla="*/ 478633 h 3559969"/>
              <a:gd name="connsiteX103" fmla="*/ 3345655 w 4081462"/>
              <a:gd name="connsiteY103" fmla="*/ 407195 h 3559969"/>
              <a:gd name="connsiteX104" fmla="*/ 3357561 w 4081462"/>
              <a:gd name="connsiteY104" fmla="*/ 311945 h 3559969"/>
              <a:gd name="connsiteX105" fmla="*/ 3436142 w 4081462"/>
              <a:gd name="connsiteY105" fmla="*/ 316708 h 3559969"/>
              <a:gd name="connsiteX106" fmla="*/ 3450430 w 4081462"/>
              <a:gd name="connsiteY106" fmla="*/ 216695 h 3559969"/>
              <a:gd name="connsiteX107" fmla="*/ 3557586 w 4081462"/>
              <a:gd name="connsiteY107" fmla="*/ 188120 h 3559969"/>
              <a:gd name="connsiteX108" fmla="*/ 3709986 w 4081462"/>
              <a:gd name="connsiteY108" fmla="*/ 111920 h 3559969"/>
              <a:gd name="connsiteX109" fmla="*/ 3862386 w 4081462"/>
              <a:gd name="connsiteY109" fmla="*/ 35720 h 3559969"/>
              <a:gd name="connsiteX110" fmla="*/ 4081462 w 4081462"/>
              <a:gd name="connsiteY110"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121817 w 4081462"/>
              <a:gd name="connsiteY97" fmla="*/ 688183 h 3559969"/>
              <a:gd name="connsiteX98" fmla="*/ 3169442 w 4081462"/>
              <a:gd name="connsiteY98" fmla="*/ 659608 h 3559969"/>
              <a:gd name="connsiteX99" fmla="*/ 3198017 w 4081462"/>
              <a:gd name="connsiteY99" fmla="*/ 595314 h 3559969"/>
              <a:gd name="connsiteX100" fmla="*/ 3221830 w 4081462"/>
              <a:gd name="connsiteY100" fmla="*/ 583408 h 3559969"/>
              <a:gd name="connsiteX101" fmla="*/ 3290886 w 4081462"/>
              <a:gd name="connsiteY101" fmla="*/ 590551 h 3559969"/>
              <a:gd name="connsiteX102" fmla="*/ 3350417 w 4081462"/>
              <a:gd name="connsiteY102" fmla="*/ 559595 h 3559969"/>
              <a:gd name="connsiteX103" fmla="*/ 3352799 w 4081462"/>
              <a:gd name="connsiteY103" fmla="*/ 478633 h 3559969"/>
              <a:gd name="connsiteX104" fmla="*/ 3345655 w 4081462"/>
              <a:gd name="connsiteY104" fmla="*/ 407195 h 3559969"/>
              <a:gd name="connsiteX105" fmla="*/ 3357561 w 4081462"/>
              <a:gd name="connsiteY105" fmla="*/ 311945 h 3559969"/>
              <a:gd name="connsiteX106" fmla="*/ 3436142 w 4081462"/>
              <a:gd name="connsiteY106" fmla="*/ 316708 h 3559969"/>
              <a:gd name="connsiteX107" fmla="*/ 3450430 w 4081462"/>
              <a:gd name="connsiteY107" fmla="*/ 216695 h 3559969"/>
              <a:gd name="connsiteX108" fmla="*/ 3557586 w 4081462"/>
              <a:gd name="connsiteY108" fmla="*/ 188120 h 3559969"/>
              <a:gd name="connsiteX109" fmla="*/ 3709986 w 4081462"/>
              <a:gd name="connsiteY109" fmla="*/ 111920 h 3559969"/>
              <a:gd name="connsiteX110" fmla="*/ 3862386 w 4081462"/>
              <a:gd name="connsiteY110" fmla="*/ 35720 h 3559969"/>
              <a:gd name="connsiteX111" fmla="*/ 4081462 w 4081462"/>
              <a:gd name="connsiteY111"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095624 w 4081462"/>
              <a:gd name="connsiteY97" fmla="*/ 745333 h 3559969"/>
              <a:gd name="connsiteX98" fmla="*/ 3121817 w 4081462"/>
              <a:gd name="connsiteY98" fmla="*/ 688183 h 3559969"/>
              <a:gd name="connsiteX99" fmla="*/ 3169442 w 4081462"/>
              <a:gd name="connsiteY99" fmla="*/ 659608 h 3559969"/>
              <a:gd name="connsiteX100" fmla="*/ 3198017 w 4081462"/>
              <a:gd name="connsiteY100" fmla="*/ 595314 h 3559969"/>
              <a:gd name="connsiteX101" fmla="*/ 3221830 w 4081462"/>
              <a:gd name="connsiteY101" fmla="*/ 583408 h 3559969"/>
              <a:gd name="connsiteX102" fmla="*/ 3290886 w 4081462"/>
              <a:gd name="connsiteY102" fmla="*/ 590551 h 3559969"/>
              <a:gd name="connsiteX103" fmla="*/ 3350417 w 4081462"/>
              <a:gd name="connsiteY103" fmla="*/ 559595 h 3559969"/>
              <a:gd name="connsiteX104" fmla="*/ 3352799 w 4081462"/>
              <a:gd name="connsiteY104" fmla="*/ 478633 h 3559969"/>
              <a:gd name="connsiteX105" fmla="*/ 3345655 w 4081462"/>
              <a:gd name="connsiteY105" fmla="*/ 407195 h 3559969"/>
              <a:gd name="connsiteX106" fmla="*/ 3357561 w 4081462"/>
              <a:gd name="connsiteY106" fmla="*/ 311945 h 3559969"/>
              <a:gd name="connsiteX107" fmla="*/ 3436142 w 4081462"/>
              <a:gd name="connsiteY107" fmla="*/ 316708 h 3559969"/>
              <a:gd name="connsiteX108" fmla="*/ 3450430 w 4081462"/>
              <a:gd name="connsiteY108" fmla="*/ 216695 h 3559969"/>
              <a:gd name="connsiteX109" fmla="*/ 3557586 w 4081462"/>
              <a:gd name="connsiteY109" fmla="*/ 188120 h 3559969"/>
              <a:gd name="connsiteX110" fmla="*/ 3709986 w 4081462"/>
              <a:gd name="connsiteY110" fmla="*/ 111920 h 3559969"/>
              <a:gd name="connsiteX111" fmla="*/ 3862386 w 4081462"/>
              <a:gd name="connsiteY111" fmla="*/ 35720 h 3559969"/>
              <a:gd name="connsiteX112" fmla="*/ 4081462 w 4081462"/>
              <a:gd name="connsiteY112"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090861 w 4081462"/>
              <a:gd name="connsiteY97" fmla="*/ 809626 h 3559969"/>
              <a:gd name="connsiteX98" fmla="*/ 3095624 w 4081462"/>
              <a:gd name="connsiteY98" fmla="*/ 745333 h 3559969"/>
              <a:gd name="connsiteX99" fmla="*/ 3121817 w 4081462"/>
              <a:gd name="connsiteY99" fmla="*/ 688183 h 3559969"/>
              <a:gd name="connsiteX100" fmla="*/ 3169442 w 4081462"/>
              <a:gd name="connsiteY100" fmla="*/ 659608 h 3559969"/>
              <a:gd name="connsiteX101" fmla="*/ 3198017 w 4081462"/>
              <a:gd name="connsiteY101" fmla="*/ 595314 h 3559969"/>
              <a:gd name="connsiteX102" fmla="*/ 3221830 w 4081462"/>
              <a:gd name="connsiteY102" fmla="*/ 583408 h 3559969"/>
              <a:gd name="connsiteX103" fmla="*/ 3290886 w 4081462"/>
              <a:gd name="connsiteY103" fmla="*/ 590551 h 3559969"/>
              <a:gd name="connsiteX104" fmla="*/ 3350417 w 4081462"/>
              <a:gd name="connsiteY104" fmla="*/ 559595 h 3559969"/>
              <a:gd name="connsiteX105" fmla="*/ 3352799 w 4081462"/>
              <a:gd name="connsiteY105" fmla="*/ 478633 h 3559969"/>
              <a:gd name="connsiteX106" fmla="*/ 3345655 w 4081462"/>
              <a:gd name="connsiteY106" fmla="*/ 407195 h 3559969"/>
              <a:gd name="connsiteX107" fmla="*/ 3357561 w 4081462"/>
              <a:gd name="connsiteY107" fmla="*/ 311945 h 3559969"/>
              <a:gd name="connsiteX108" fmla="*/ 3436142 w 4081462"/>
              <a:gd name="connsiteY108" fmla="*/ 316708 h 3559969"/>
              <a:gd name="connsiteX109" fmla="*/ 3450430 w 4081462"/>
              <a:gd name="connsiteY109" fmla="*/ 216695 h 3559969"/>
              <a:gd name="connsiteX110" fmla="*/ 3557586 w 4081462"/>
              <a:gd name="connsiteY110" fmla="*/ 188120 h 3559969"/>
              <a:gd name="connsiteX111" fmla="*/ 3709986 w 4081462"/>
              <a:gd name="connsiteY111" fmla="*/ 111920 h 3559969"/>
              <a:gd name="connsiteX112" fmla="*/ 3862386 w 4081462"/>
              <a:gd name="connsiteY112" fmla="*/ 35720 h 3559969"/>
              <a:gd name="connsiteX113" fmla="*/ 4081462 w 4081462"/>
              <a:gd name="connsiteY113"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040855 w 4081462"/>
              <a:gd name="connsiteY97" fmla="*/ 831058 h 3559969"/>
              <a:gd name="connsiteX98" fmla="*/ 3090861 w 4081462"/>
              <a:gd name="connsiteY98" fmla="*/ 809626 h 3559969"/>
              <a:gd name="connsiteX99" fmla="*/ 3095624 w 4081462"/>
              <a:gd name="connsiteY99" fmla="*/ 745333 h 3559969"/>
              <a:gd name="connsiteX100" fmla="*/ 3121817 w 4081462"/>
              <a:gd name="connsiteY100" fmla="*/ 688183 h 3559969"/>
              <a:gd name="connsiteX101" fmla="*/ 3169442 w 4081462"/>
              <a:gd name="connsiteY101" fmla="*/ 659608 h 3559969"/>
              <a:gd name="connsiteX102" fmla="*/ 3198017 w 4081462"/>
              <a:gd name="connsiteY102" fmla="*/ 595314 h 3559969"/>
              <a:gd name="connsiteX103" fmla="*/ 3221830 w 4081462"/>
              <a:gd name="connsiteY103" fmla="*/ 583408 h 3559969"/>
              <a:gd name="connsiteX104" fmla="*/ 3290886 w 4081462"/>
              <a:gd name="connsiteY104" fmla="*/ 590551 h 3559969"/>
              <a:gd name="connsiteX105" fmla="*/ 3350417 w 4081462"/>
              <a:gd name="connsiteY105" fmla="*/ 559595 h 3559969"/>
              <a:gd name="connsiteX106" fmla="*/ 3352799 w 4081462"/>
              <a:gd name="connsiteY106" fmla="*/ 478633 h 3559969"/>
              <a:gd name="connsiteX107" fmla="*/ 3345655 w 4081462"/>
              <a:gd name="connsiteY107" fmla="*/ 407195 h 3559969"/>
              <a:gd name="connsiteX108" fmla="*/ 3357561 w 4081462"/>
              <a:gd name="connsiteY108" fmla="*/ 311945 h 3559969"/>
              <a:gd name="connsiteX109" fmla="*/ 3436142 w 4081462"/>
              <a:gd name="connsiteY109" fmla="*/ 316708 h 3559969"/>
              <a:gd name="connsiteX110" fmla="*/ 3450430 w 4081462"/>
              <a:gd name="connsiteY110" fmla="*/ 216695 h 3559969"/>
              <a:gd name="connsiteX111" fmla="*/ 3557586 w 4081462"/>
              <a:gd name="connsiteY111" fmla="*/ 188120 h 3559969"/>
              <a:gd name="connsiteX112" fmla="*/ 3709986 w 4081462"/>
              <a:gd name="connsiteY112" fmla="*/ 111920 h 3559969"/>
              <a:gd name="connsiteX113" fmla="*/ 3862386 w 4081462"/>
              <a:gd name="connsiteY113" fmla="*/ 35720 h 3559969"/>
              <a:gd name="connsiteX114" fmla="*/ 4081462 w 4081462"/>
              <a:gd name="connsiteY114"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3000374 w 4081462"/>
              <a:gd name="connsiteY97" fmla="*/ 833439 h 3559969"/>
              <a:gd name="connsiteX98" fmla="*/ 3040855 w 4081462"/>
              <a:gd name="connsiteY98" fmla="*/ 831058 h 3559969"/>
              <a:gd name="connsiteX99" fmla="*/ 3090861 w 4081462"/>
              <a:gd name="connsiteY99" fmla="*/ 809626 h 3559969"/>
              <a:gd name="connsiteX100" fmla="*/ 3095624 w 4081462"/>
              <a:gd name="connsiteY100" fmla="*/ 745333 h 3559969"/>
              <a:gd name="connsiteX101" fmla="*/ 3121817 w 4081462"/>
              <a:gd name="connsiteY101" fmla="*/ 688183 h 3559969"/>
              <a:gd name="connsiteX102" fmla="*/ 3169442 w 4081462"/>
              <a:gd name="connsiteY102" fmla="*/ 659608 h 3559969"/>
              <a:gd name="connsiteX103" fmla="*/ 3198017 w 4081462"/>
              <a:gd name="connsiteY103" fmla="*/ 595314 h 3559969"/>
              <a:gd name="connsiteX104" fmla="*/ 3221830 w 4081462"/>
              <a:gd name="connsiteY104" fmla="*/ 583408 h 3559969"/>
              <a:gd name="connsiteX105" fmla="*/ 3290886 w 4081462"/>
              <a:gd name="connsiteY105" fmla="*/ 590551 h 3559969"/>
              <a:gd name="connsiteX106" fmla="*/ 3350417 w 4081462"/>
              <a:gd name="connsiteY106" fmla="*/ 559595 h 3559969"/>
              <a:gd name="connsiteX107" fmla="*/ 3352799 w 4081462"/>
              <a:gd name="connsiteY107" fmla="*/ 478633 h 3559969"/>
              <a:gd name="connsiteX108" fmla="*/ 3345655 w 4081462"/>
              <a:gd name="connsiteY108" fmla="*/ 407195 h 3559969"/>
              <a:gd name="connsiteX109" fmla="*/ 3357561 w 4081462"/>
              <a:gd name="connsiteY109" fmla="*/ 311945 h 3559969"/>
              <a:gd name="connsiteX110" fmla="*/ 3436142 w 4081462"/>
              <a:gd name="connsiteY110" fmla="*/ 316708 h 3559969"/>
              <a:gd name="connsiteX111" fmla="*/ 3450430 w 4081462"/>
              <a:gd name="connsiteY111" fmla="*/ 216695 h 3559969"/>
              <a:gd name="connsiteX112" fmla="*/ 3557586 w 4081462"/>
              <a:gd name="connsiteY112" fmla="*/ 188120 h 3559969"/>
              <a:gd name="connsiteX113" fmla="*/ 3709986 w 4081462"/>
              <a:gd name="connsiteY113" fmla="*/ 111920 h 3559969"/>
              <a:gd name="connsiteX114" fmla="*/ 3862386 w 4081462"/>
              <a:gd name="connsiteY114" fmla="*/ 35720 h 3559969"/>
              <a:gd name="connsiteX115" fmla="*/ 4081462 w 4081462"/>
              <a:gd name="connsiteY115"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950367 w 4081462"/>
              <a:gd name="connsiteY97" fmla="*/ 819151 h 3559969"/>
              <a:gd name="connsiteX98" fmla="*/ 3000374 w 4081462"/>
              <a:gd name="connsiteY98" fmla="*/ 833439 h 3559969"/>
              <a:gd name="connsiteX99" fmla="*/ 3040855 w 4081462"/>
              <a:gd name="connsiteY99" fmla="*/ 831058 h 3559969"/>
              <a:gd name="connsiteX100" fmla="*/ 3090861 w 4081462"/>
              <a:gd name="connsiteY100" fmla="*/ 809626 h 3559969"/>
              <a:gd name="connsiteX101" fmla="*/ 3095624 w 4081462"/>
              <a:gd name="connsiteY101" fmla="*/ 745333 h 3559969"/>
              <a:gd name="connsiteX102" fmla="*/ 3121817 w 4081462"/>
              <a:gd name="connsiteY102" fmla="*/ 688183 h 3559969"/>
              <a:gd name="connsiteX103" fmla="*/ 3169442 w 4081462"/>
              <a:gd name="connsiteY103" fmla="*/ 659608 h 3559969"/>
              <a:gd name="connsiteX104" fmla="*/ 3198017 w 4081462"/>
              <a:gd name="connsiteY104" fmla="*/ 595314 h 3559969"/>
              <a:gd name="connsiteX105" fmla="*/ 3221830 w 4081462"/>
              <a:gd name="connsiteY105" fmla="*/ 583408 h 3559969"/>
              <a:gd name="connsiteX106" fmla="*/ 3290886 w 4081462"/>
              <a:gd name="connsiteY106" fmla="*/ 590551 h 3559969"/>
              <a:gd name="connsiteX107" fmla="*/ 3350417 w 4081462"/>
              <a:gd name="connsiteY107" fmla="*/ 559595 h 3559969"/>
              <a:gd name="connsiteX108" fmla="*/ 3352799 w 4081462"/>
              <a:gd name="connsiteY108" fmla="*/ 478633 h 3559969"/>
              <a:gd name="connsiteX109" fmla="*/ 3345655 w 4081462"/>
              <a:gd name="connsiteY109" fmla="*/ 407195 h 3559969"/>
              <a:gd name="connsiteX110" fmla="*/ 3357561 w 4081462"/>
              <a:gd name="connsiteY110" fmla="*/ 311945 h 3559969"/>
              <a:gd name="connsiteX111" fmla="*/ 3436142 w 4081462"/>
              <a:gd name="connsiteY111" fmla="*/ 316708 h 3559969"/>
              <a:gd name="connsiteX112" fmla="*/ 3450430 w 4081462"/>
              <a:gd name="connsiteY112" fmla="*/ 216695 h 3559969"/>
              <a:gd name="connsiteX113" fmla="*/ 3557586 w 4081462"/>
              <a:gd name="connsiteY113" fmla="*/ 188120 h 3559969"/>
              <a:gd name="connsiteX114" fmla="*/ 3709986 w 4081462"/>
              <a:gd name="connsiteY114" fmla="*/ 111920 h 3559969"/>
              <a:gd name="connsiteX115" fmla="*/ 3862386 w 4081462"/>
              <a:gd name="connsiteY115" fmla="*/ 35720 h 3559969"/>
              <a:gd name="connsiteX116" fmla="*/ 4081462 w 4081462"/>
              <a:gd name="connsiteY116"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919411 w 4081462"/>
              <a:gd name="connsiteY97" fmla="*/ 876301 h 3559969"/>
              <a:gd name="connsiteX98" fmla="*/ 2950367 w 4081462"/>
              <a:gd name="connsiteY98" fmla="*/ 819151 h 3559969"/>
              <a:gd name="connsiteX99" fmla="*/ 3000374 w 4081462"/>
              <a:gd name="connsiteY99" fmla="*/ 833439 h 3559969"/>
              <a:gd name="connsiteX100" fmla="*/ 3040855 w 4081462"/>
              <a:gd name="connsiteY100" fmla="*/ 831058 h 3559969"/>
              <a:gd name="connsiteX101" fmla="*/ 3090861 w 4081462"/>
              <a:gd name="connsiteY101" fmla="*/ 809626 h 3559969"/>
              <a:gd name="connsiteX102" fmla="*/ 3095624 w 4081462"/>
              <a:gd name="connsiteY102" fmla="*/ 745333 h 3559969"/>
              <a:gd name="connsiteX103" fmla="*/ 3121817 w 4081462"/>
              <a:gd name="connsiteY103" fmla="*/ 688183 h 3559969"/>
              <a:gd name="connsiteX104" fmla="*/ 3169442 w 4081462"/>
              <a:gd name="connsiteY104" fmla="*/ 659608 h 3559969"/>
              <a:gd name="connsiteX105" fmla="*/ 3198017 w 4081462"/>
              <a:gd name="connsiteY105" fmla="*/ 595314 h 3559969"/>
              <a:gd name="connsiteX106" fmla="*/ 3221830 w 4081462"/>
              <a:gd name="connsiteY106" fmla="*/ 583408 h 3559969"/>
              <a:gd name="connsiteX107" fmla="*/ 3290886 w 4081462"/>
              <a:gd name="connsiteY107" fmla="*/ 590551 h 3559969"/>
              <a:gd name="connsiteX108" fmla="*/ 3350417 w 4081462"/>
              <a:gd name="connsiteY108" fmla="*/ 559595 h 3559969"/>
              <a:gd name="connsiteX109" fmla="*/ 3352799 w 4081462"/>
              <a:gd name="connsiteY109" fmla="*/ 478633 h 3559969"/>
              <a:gd name="connsiteX110" fmla="*/ 3345655 w 4081462"/>
              <a:gd name="connsiteY110" fmla="*/ 407195 h 3559969"/>
              <a:gd name="connsiteX111" fmla="*/ 3357561 w 4081462"/>
              <a:gd name="connsiteY111" fmla="*/ 311945 h 3559969"/>
              <a:gd name="connsiteX112" fmla="*/ 3436142 w 4081462"/>
              <a:gd name="connsiteY112" fmla="*/ 316708 h 3559969"/>
              <a:gd name="connsiteX113" fmla="*/ 3450430 w 4081462"/>
              <a:gd name="connsiteY113" fmla="*/ 216695 h 3559969"/>
              <a:gd name="connsiteX114" fmla="*/ 3557586 w 4081462"/>
              <a:gd name="connsiteY114" fmla="*/ 188120 h 3559969"/>
              <a:gd name="connsiteX115" fmla="*/ 3709986 w 4081462"/>
              <a:gd name="connsiteY115" fmla="*/ 111920 h 3559969"/>
              <a:gd name="connsiteX116" fmla="*/ 3862386 w 4081462"/>
              <a:gd name="connsiteY116" fmla="*/ 35720 h 3559969"/>
              <a:gd name="connsiteX117" fmla="*/ 4081462 w 4081462"/>
              <a:gd name="connsiteY117"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867024 w 4081462"/>
              <a:gd name="connsiteY97" fmla="*/ 895351 h 3559969"/>
              <a:gd name="connsiteX98" fmla="*/ 2919411 w 4081462"/>
              <a:gd name="connsiteY98" fmla="*/ 876301 h 3559969"/>
              <a:gd name="connsiteX99" fmla="*/ 2950367 w 4081462"/>
              <a:gd name="connsiteY99" fmla="*/ 819151 h 3559969"/>
              <a:gd name="connsiteX100" fmla="*/ 3000374 w 4081462"/>
              <a:gd name="connsiteY100" fmla="*/ 833439 h 3559969"/>
              <a:gd name="connsiteX101" fmla="*/ 3040855 w 4081462"/>
              <a:gd name="connsiteY101" fmla="*/ 831058 h 3559969"/>
              <a:gd name="connsiteX102" fmla="*/ 3090861 w 4081462"/>
              <a:gd name="connsiteY102" fmla="*/ 809626 h 3559969"/>
              <a:gd name="connsiteX103" fmla="*/ 3095624 w 4081462"/>
              <a:gd name="connsiteY103" fmla="*/ 745333 h 3559969"/>
              <a:gd name="connsiteX104" fmla="*/ 3121817 w 4081462"/>
              <a:gd name="connsiteY104" fmla="*/ 688183 h 3559969"/>
              <a:gd name="connsiteX105" fmla="*/ 3169442 w 4081462"/>
              <a:gd name="connsiteY105" fmla="*/ 659608 h 3559969"/>
              <a:gd name="connsiteX106" fmla="*/ 3198017 w 4081462"/>
              <a:gd name="connsiteY106" fmla="*/ 595314 h 3559969"/>
              <a:gd name="connsiteX107" fmla="*/ 3221830 w 4081462"/>
              <a:gd name="connsiteY107" fmla="*/ 583408 h 3559969"/>
              <a:gd name="connsiteX108" fmla="*/ 3290886 w 4081462"/>
              <a:gd name="connsiteY108" fmla="*/ 590551 h 3559969"/>
              <a:gd name="connsiteX109" fmla="*/ 3350417 w 4081462"/>
              <a:gd name="connsiteY109" fmla="*/ 559595 h 3559969"/>
              <a:gd name="connsiteX110" fmla="*/ 3352799 w 4081462"/>
              <a:gd name="connsiteY110" fmla="*/ 478633 h 3559969"/>
              <a:gd name="connsiteX111" fmla="*/ 3345655 w 4081462"/>
              <a:gd name="connsiteY111" fmla="*/ 407195 h 3559969"/>
              <a:gd name="connsiteX112" fmla="*/ 3357561 w 4081462"/>
              <a:gd name="connsiteY112" fmla="*/ 311945 h 3559969"/>
              <a:gd name="connsiteX113" fmla="*/ 3436142 w 4081462"/>
              <a:gd name="connsiteY113" fmla="*/ 316708 h 3559969"/>
              <a:gd name="connsiteX114" fmla="*/ 3450430 w 4081462"/>
              <a:gd name="connsiteY114" fmla="*/ 216695 h 3559969"/>
              <a:gd name="connsiteX115" fmla="*/ 3557586 w 4081462"/>
              <a:gd name="connsiteY115" fmla="*/ 188120 h 3559969"/>
              <a:gd name="connsiteX116" fmla="*/ 3709986 w 4081462"/>
              <a:gd name="connsiteY116" fmla="*/ 111920 h 3559969"/>
              <a:gd name="connsiteX117" fmla="*/ 3862386 w 4081462"/>
              <a:gd name="connsiteY117" fmla="*/ 35720 h 3559969"/>
              <a:gd name="connsiteX118" fmla="*/ 4081462 w 4081462"/>
              <a:gd name="connsiteY118"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881311 w 4081462"/>
              <a:gd name="connsiteY97" fmla="*/ 952501 h 3559969"/>
              <a:gd name="connsiteX98" fmla="*/ 2867024 w 4081462"/>
              <a:gd name="connsiteY98" fmla="*/ 895351 h 3559969"/>
              <a:gd name="connsiteX99" fmla="*/ 2919411 w 4081462"/>
              <a:gd name="connsiteY99" fmla="*/ 876301 h 3559969"/>
              <a:gd name="connsiteX100" fmla="*/ 2950367 w 4081462"/>
              <a:gd name="connsiteY100" fmla="*/ 819151 h 3559969"/>
              <a:gd name="connsiteX101" fmla="*/ 3000374 w 4081462"/>
              <a:gd name="connsiteY101" fmla="*/ 833439 h 3559969"/>
              <a:gd name="connsiteX102" fmla="*/ 3040855 w 4081462"/>
              <a:gd name="connsiteY102" fmla="*/ 831058 h 3559969"/>
              <a:gd name="connsiteX103" fmla="*/ 3090861 w 4081462"/>
              <a:gd name="connsiteY103" fmla="*/ 809626 h 3559969"/>
              <a:gd name="connsiteX104" fmla="*/ 3095624 w 4081462"/>
              <a:gd name="connsiteY104" fmla="*/ 745333 h 3559969"/>
              <a:gd name="connsiteX105" fmla="*/ 3121817 w 4081462"/>
              <a:gd name="connsiteY105" fmla="*/ 688183 h 3559969"/>
              <a:gd name="connsiteX106" fmla="*/ 3169442 w 4081462"/>
              <a:gd name="connsiteY106" fmla="*/ 659608 h 3559969"/>
              <a:gd name="connsiteX107" fmla="*/ 3198017 w 4081462"/>
              <a:gd name="connsiteY107" fmla="*/ 595314 h 3559969"/>
              <a:gd name="connsiteX108" fmla="*/ 3221830 w 4081462"/>
              <a:gd name="connsiteY108" fmla="*/ 583408 h 3559969"/>
              <a:gd name="connsiteX109" fmla="*/ 3290886 w 4081462"/>
              <a:gd name="connsiteY109" fmla="*/ 590551 h 3559969"/>
              <a:gd name="connsiteX110" fmla="*/ 3350417 w 4081462"/>
              <a:gd name="connsiteY110" fmla="*/ 559595 h 3559969"/>
              <a:gd name="connsiteX111" fmla="*/ 3352799 w 4081462"/>
              <a:gd name="connsiteY111" fmla="*/ 478633 h 3559969"/>
              <a:gd name="connsiteX112" fmla="*/ 3345655 w 4081462"/>
              <a:gd name="connsiteY112" fmla="*/ 407195 h 3559969"/>
              <a:gd name="connsiteX113" fmla="*/ 3357561 w 4081462"/>
              <a:gd name="connsiteY113" fmla="*/ 311945 h 3559969"/>
              <a:gd name="connsiteX114" fmla="*/ 3436142 w 4081462"/>
              <a:gd name="connsiteY114" fmla="*/ 316708 h 3559969"/>
              <a:gd name="connsiteX115" fmla="*/ 3450430 w 4081462"/>
              <a:gd name="connsiteY115" fmla="*/ 216695 h 3559969"/>
              <a:gd name="connsiteX116" fmla="*/ 3557586 w 4081462"/>
              <a:gd name="connsiteY116" fmla="*/ 188120 h 3559969"/>
              <a:gd name="connsiteX117" fmla="*/ 3709986 w 4081462"/>
              <a:gd name="connsiteY117" fmla="*/ 111920 h 3559969"/>
              <a:gd name="connsiteX118" fmla="*/ 3862386 w 4081462"/>
              <a:gd name="connsiteY118" fmla="*/ 35720 h 3559969"/>
              <a:gd name="connsiteX119" fmla="*/ 4081462 w 4081462"/>
              <a:gd name="connsiteY119"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907505 w 4081462"/>
              <a:gd name="connsiteY97" fmla="*/ 1007270 h 3559969"/>
              <a:gd name="connsiteX98" fmla="*/ 2881311 w 4081462"/>
              <a:gd name="connsiteY98" fmla="*/ 952501 h 3559969"/>
              <a:gd name="connsiteX99" fmla="*/ 2867024 w 4081462"/>
              <a:gd name="connsiteY99" fmla="*/ 895351 h 3559969"/>
              <a:gd name="connsiteX100" fmla="*/ 2919411 w 4081462"/>
              <a:gd name="connsiteY100" fmla="*/ 876301 h 3559969"/>
              <a:gd name="connsiteX101" fmla="*/ 2950367 w 4081462"/>
              <a:gd name="connsiteY101" fmla="*/ 819151 h 3559969"/>
              <a:gd name="connsiteX102" fmla="*/ 3000374 w 4081462"/>
              <a:gd name="connsiteY102" fmla="*/ 833439 h 3559969"/>
              <a:gd name="connsiteX103" fmla="*/ 3040855 w 4081462"/>
              <a:gd name="connsiteY103" fmla="*/ 831058 h 3559969"/>
              <a:gd name="connsiteX104" fmla="*/ 3090861 w 4081462"/>
              <a:gd name="connsiteY104" fmla="*/ 809626 h 3559969"/>
              <a:gd name="connsiteX105" fmla="*/ 3095624 w 4081462"/>
              <a:gd name="connsiteY105" fmla="*/ 745333 h 3559969"/>
              <a:gd name="connsiteX106" fmla="*/ 3121817 w 4081462"/>
              <a:gd name="connsiteY106" fmla="*/ 688183 h 3559969"/>
              <a:gd name="connsiteX107" fmla="*/ 3169442 w 4081462"/>
              <a:gd name="connsiteY107" fmla="*/ 659608 h 3559969"/>
              <a:gd name="connsiteX108" fmla="*/ 3198017 w 4081462"/>
              <a:gd name="connsiteY108" fmla="*/ 595314 h 3559969"/>
              <a:gd name="connsiteX109" fmla="*/ 3221830 w 4081462"/>
              <a:gd name="connsiteY109" fmla="*/ 583408 h 3559969"/>
              <a:gd name="connsiteX110" fmla="*/ 3290886 w 4081462"/>
              <a:gd name="connsiteY110" fmla="*/ 590551 h 3559969"/>
              <a:gd name="connsiteX111" fmla="*/ 3350417 w 4081462"/>
              <a:gd name="connsiteY111" fmla="*/ 559595 h 3559969"/>
              <a:gd name="connsiteX112" fmla="*/ 3352799 w 4081462"/>
              <a:gd name="connsiteY112" fmla="*/ 478633 h 3559969"/>
              <a:gd name="connsiteX113" fmla="*/ 3345655 w 4081462"/>
              <a:gd name="connsiteY113" fmla="*/ 407195 h 3559969"/>
              <a:gd name="connsiteX114" fmla="*/ 3357561 w 4081462"/>
              <a:gd name="connsiteY114" fmla="*/ 311945 h 3559969"/>
              <a:gd name="connsiteX115" fmla="*/ 3436142 w 4081462"/>
              <a:gd name="connsiteY115" fmla="*/ 316708 h 3559969"/>
              <a:gd name="connsiteX116" fmla="*/ 3450430 w 4081462"/>
              <a:gd name="connsiteY116" fmla="*/ 216695 h 3559969"/>
              <a:gd name="connsiteX117" fmla="*/ 3557586 w 4081462"/>
              <a:gd name="connsiteY117" fmla="*/ 188120 h 3559969"/>
              <a:gd name="connsiteX118" fmla="*/ 3709986 w 4081462"/>
              <a:gd name="connsiteY118" fmla="*/ 111920 h 3559969"/>
              <a:gd name="connsiteX119" fmla="*/ 3862386 w 4081462"/>
              <a:gd name="connsiteY119" fmla="*/ 35720 h 3559969"/>
              <a:gd name="connsiteX120" fmla="*/ 4081462 w 4081462"/>
              <a:gd name="connsiteY120"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890836 w 4081462"/>
              <a:gd name="connsiteY97" fmla="*/ 1062039 h 3559969"/>
              <a:gd name="connsiteX98" fmla="*/ 2907505 w 4081462"/>
              <a:gd name="connsiteY98" fmla="*/ 1007270 h 3559969"/>
              <a:gd name="connsiteX99" fmla="*/ 2881311 w 4081462"/>
              <a:gd name="connsiteY99" fmla="*/ 952501 h 3559969"/>
              <a:gd name="connsiteX100" fmla="*/ 2867024 w 4081462"/>
              <a:gd name="connsiteY100" fmla="*/ 895351 h 3559969"/>
              <a:gd name="connsiteX101" fmla="*/ 2919411 w 4081462"/>
              <a:gd name="connsiteY101" fmla="*/ 876301 h 3559969"/>
              <a:gd name="connsiteX102" fmla="*/ 2950367 w 4081462"/>
              <a:gd name="connsiteY102" fmla="*/ 819151 h 3559969"/>
              <a:gd name="connsiteX103" fmla="*/ 3000374 w 4081462"/>
              <a:gd name="connsiteY103" fmla="*/ 833439 h 3559969"/>
              <a:gd name="connsiteX104" fmla="*/ 3040855 w 4081462"/>
              <a:gd name="connsiteY104" fmla="*/ 831058 h 3559969"/>
              <a:gd name="connsiteX105" fmla="*/ 3090861 w 4081462"/>
              <a:gd name="connsiteY105" fmla="*/ 809626 h 3559969"/>
              <a:gd name="connsiteX106" fmla="*/ 3095624 w 4081462"/>
              <a:gd name="connsiteY106" fmla="*/ 745333 h 3559969"/>
              <a:gd name="connsiteX107" fmla="*/ 3121817 w 4081462"/>
              <a:gd name="connsiteY107" fmla="*/ 688183 h 3559969"/>
              <a:gd name="connsiteX108" fmla="*/ 3169442 w 4081462"/>
              <a:gd name="connsiteY108" fmla="*/ 659608 h 3559969"/>
              <a:gd name="connsiteX109" fmla="*/ 3198017 w 4081462"/>
              <a:gd name="connsiteY109" fmla="*/ 595314 h 3559969"/>
              <a:gd name="connsiteX110" fmla="*/ 3221830 w 4081462"/>
              <a:gd name="connsiteY110" fmla="*/ 583408 h 3559969"/>
              <a:gd name="connsiteX111" fmla="*/ 3290886 w 4081462"/>
              <a:gd name="connsiteY111" fmla="*/ 590551 h 3559969"/>
              <a:gd name="connsiteX112" fmla="*/ 3350417 w 4081462"/>
              <a:gd name="connsiteY112" fmla="*/ 559595 h 3559969"/>
              <a:gd name="connsiteX113" fmla="*/ 3352799 w 4081462"/>
              <a:gd name="connsiteY113" fmla="*/ 478633 h 3559969"/>
              <a:gd name="connsiteX114" fmla="*/ 3345655 w 4081462"/>
              <a:gd name="connsiteY114" fmla="*/ 407195 h 3559969"/>
              <a:gd name="connsiteX115" fmla="*/ 3357561 w 4081462"/>
              <a:gd name="connsiteY115" fmla="*/ 311945 h 3559969"/>
              <a:gd name="connsiteX116" fmla="*/ 3436142 w 4081462"/>
              <a:gd name="connsiteY116" fmla="*/ 316708 h 3559969"/>
              <a:gd name="connsiteX117" fmla="*/ 3450430 w 4081462"/>
              <a:gd name="connsiteY117" fmla="*/ 216695 h 3559969"/>
              <a:gd name="connsiteX118" fmla="*/ 3557586 w 4081462"/>
              <a:gd name="connsiteY118" fmla="*/ 188120 h 3559969"/>
              <a:gd name="connsiteX119" fmla="*/ 3709986 w 4081462"/>
              <a:gd name="connsiteY119" fmla="*/ 111920 h 3559969"/>
              <a:gd name="connsiteX120" fmla="*/ 3862386 w 4081462"/>
              <a:gd name="connsiteY120" fmla="*/ 35720 h 3559969"/>
              <a:gd name="connsiteX121" fmla="*/ 4081462 w 4081462"/>
              <a:gd name="connsiteY121"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826542 w 4081462"/>
              <a:gd name="connsiteY97" fmla="*/ 1023939 h 3559969"/>
              <a:gd name="connsiteX98" fmla="*/ 2890836 w 4081462"/>
              <a:gd name="connsiteY98" fmla="*/ 1062039 h 3559969"/>
              <a:gd name="connsiteX99" fmla="*/ 2907505 w 4081462"/>
              <a:gd name="connsiteY99" fmla="*/ 1007270 h 3559969"/>
              <a:gd name="connsiteX100" fmla="*/ 2881311 w 4081462"/>
              <a:gd name="connsiteY100" fmla="*/ 952501 h 3559969"/>
              <a:gd name="connsiteX101" fmla="*/ 2867024 w 4081462"/>
              <a:gd name="connsiteY101" fmla="*/ 895351 h 3559969"/>
              <a:gd name="connsiteX102" fmla="*/ 2919411 w 4081462"/>
              <a:gd name="connsiteY102" fmla="*/ 876301 h 3559969"/>
              <a:gd name="connsiteX103" fmla="*/ 2950367 w 4081462"/>
              <a:gd name="connsiteY103" fmla="*/ 819151 h 3559969"/>
              <a:gd name="connsiteX104" fmla="*/ 3000374 w 4081462"/>
              <a:gd name="connsiteY104" fmla="*/ 833439 h 3559969"/>
              <a:gd name="connsiteX105" fmla="*/ 3040855 w 4081462"/>
              <a:gd name="connsiteY105" fmla="*/ 831058 h 3559969"/>
              <a:gd name="connsiteX106" fmla="*/ 3090861 w 4081462"/>
              <a:gd name="connsiteY106" fmla="*/ 809626 h 3559969"/>
              <a:gd name="connsiteX107" fmla="*/ 3095624 w 4081462"/>
              <a:gd name="connsiteY107" fmla="*/ 745333 h 3559969"/>
              <a:gd name="connsiteX108" fmla="*/ 3121817 w 4081462"/>
              <a:gd name="connsiteY108" fmla="*/ 688183 h 3559969"/>
              <a:gd name="connsiteX109" fmla="*/ 3169442 w 4081462"/>
              <a:gd name="connsiteY109" fmla="*/ 659608 h 3559969"/>
              <a:gd name="connsiteX110" fmla="*/ 3198017 w 4081462"/>
              <a:gd name="connsiteY110" fmla="*/ 595314 h 3559969"/>
              <a:gd name="connsiteX111" fmla="*/ 3221830 w 4081462"/>
              <a:gd name="connsiteY111" fmla="*/ 583408 h 3559969"/>
              <a:gd name="connsiteX112" fmla="*/ 3290886 w 4081462"/>
              <a:gd name="connsiteY112" fmla="*/ 590551 h 3559969"/>
              <a:gd name="connsiteX113" fmla="*/ 3350417 w 4081462"/>
              <a:gd name="connsiteY113" fmla="*/ 559595 h 3559969"/>
              <a:gd name="connsiteX114" fmla="*/ 3352799 w 4081462"/>
              <a:gd name="connsiteY114" fmla="*/ 478633 h 3559969"/>
              <a:gd name="connsiteX115" fmla="*/ 3345655 w 4081462"/>
              <a:gd name="connsiteY115" fmla="*/ 407195 h 3559969"/>
              <a:gd name="connsiteX116" fmla="*/ 3357561 w 4081462"/>
              <a:gd name="connsiteY116" fmla="*/ 311945 h 3559969"/>
              <a:gd name="connsiteX117" fmla="*/ 3436142 w 4081462"/>
              <a:gd name="connsiteY117" fmla="*/ 316708 h 3559969"/>
              <a:gd name="connsiteX118" fmla="*/ 3450430 w 4081462"/>
              <a:gd name="connsiteY118" fmla="*/ 216695 h 3559969"/>
              <a:gd name="connsiteX119" fmla="*/ 3557586 w 4081462"/>
              <a:gd name="connsiteY119" fmla="*/ 188120 h 3559969"/>
              <a:gd name="connsiteX120" fmla="*/ 3709986 w 4081462"/>
              <a:gd name="connsiteY120" fmla="*/ 111920 h 3559969"/>
              <a:gd name="connsiteX121" fmla="*/ 3862386 w 4081462"/>
              <a:gd name="connsiteY121" fmla="*/ 35720 h 3559969"/>
              <a:gd name="connsiteX122" fmla="*/ 4081462 w 4081462"/>
              <a:gd name="connsiteY122"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788442 w 4081462"/>
              <a:gd name="connsiteY97" fmla="*/ 1026320 h 3559969"/>
              <a:gd name="connsiteX98" fmla="*/ 2826542 w 4081462"/>
              <a:gd name="connsiteY98" fmla="*/ 1023939 h 3559969"/>
              <a:gd name="connsiteX99" fmla="*/ 2890836 w 4081462"/>
              <a:gd name="connsiteY99" fmla="*/ 1062039 h 3559969"/>
              <a:gd name="connsiteX100" fmla="*/ 2907505 w 4081462"/>
              <a:gd name="connsiteY100" fmla="*/ 1007270 h 3559969"/>
              <a:gd name="connsiteX101" fmla="*/ 2881311 w 4081462"/>
              <a:gd name="connsiteY101" fmla="*/ 952501 h 3559969"/>
              <a:gd name="connsiteX102" fmla="*/ 2867024 w 4081462"/>
              <a:gd name="connsiteY102" fmla="*/ 895351 h 3559969"/>
              <a:gd name="connsiteX103" fmla="*/ 2919411 w 4081462"/>
              <a:gd name="connsiteY103" fmla="*/ 876301 h 3559969"/>
              <a:gd name="connsiteX104" fmla="*/ 2950367 w 4081462"/>
              <a:gd name="connsiteY104" fmla="*/ 819151 h 3559969"/>
              <a:gd name="connsiteX105" fmla="*/ 3000374 w 4081462"/>
              <a:gd name="connsiteY105" fmla="*/ 833439 h 3559969"/>
              <a:gd name="connsiteX106" fmla="*/ 3040855 w 4081462"/>
              <a:gd name="connsiteY106" fmla="*/ 831058 h 3559969"/>
              <a:gd name="connsiteX107" fmla="*/ 3090861 w 4081462"/>
              <a:gd name="connsiteY107" fmla="*/ 809626 h 3559969"/>
              <a:gd name="connsiteX108" fmla="*/ 3095624 w 4081462"/>
              <a:gd name="connsiteY108" fmla="*/ 745333 h 3559969"/>
              <a:gd name="connsiteX109" fmla="*/ 3121817 w 4081462"/>
              <a:gd name="connsiteY109" fmla="*/ 688183 h 3559969"/>
              <a:gd name="connsiteX110" fmla="*/ 3169442 w 4081462"/>
              <a:gd name="connsiteY110" fmla="*/ 659608 h 3559969"/>
              <a:gd name="connsiteX111" fmla="*/ 3198017 w 4081462"/>
              <a:gd name="connsiteY111" fmla="*/ 595314 h 3559969"/>
              <a:gd name="connsiteX112" fmla="*/ 3221830 w 4081462"/>
              <a:gd name="connsiteY112" fmla="*/ 583408 h 3559969"/>
              <a:gd name="connsiteX113" fmla="*/ 3290886 w 4081462"/>
              <a:gd name="connsiteY113" fmla="*/ 590551 h 3559969"/>
              <a:gd name="connsiteX114" fmla="*/ 3350417 w 4081462"/>
              <a:gd name="connsiteY114" fmla="*/ 559595 h 3559969"/>
              <a:gd name="connsiteX115" fmla="*/ 3352799 w 4081462"/>
              <a:gd name="connsiteY115" fmla="*/ 478633 h 3559969"/>
              <a:gd name="connsiteX116" fmla="*/ 3345655 w 4081462"/>
              <a:gd name="connsiteY116" fmla="*/ 407195 h 3559969"/>
              <a:gd name="connsiteX117" fmla="*/ 3357561 w 4081462"/>
              <a:gd name="connsiteY117" fmla="*/ 311945 h 3559969"/>
              <a:gd name="connsiteX118" fmla="*/ 3436142 w 4081462"/>
              <a:gd name="connsiteY118" fmla="*/ 316708 h 3559969"/>
              <a:gd name="connsiteX119" fmla="*/ 3450430 w 4081462"/>
              <a:gd name="connsiteY119" fmla="*/ 216695 h 3559969"/>
              <a:gd name="connsiteX120" fmla="*/ 3557586 w 4081462"/>
              <a:gd name="connsiteY120" fmla="*/ 188120 h 3559969"/>
              <a:gd name="connsiteX121" fmla="*/ 3709986 w 4081462"/>
              <a:gd name="connsiteY121" fmla="*/ 111920 h 3559969"/>
              <a:gd name="connsiteX122" fmla="*/ 3862386 w 4081462"/>
              <a:gd name="connsiteY122" fmla="*/ 35720 h 3559969"/>
              <a:gd name="connsiteX123" fmla="*/ 4081462 w 4081462"/>
              <a:gd name="connsiteY123"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800349 w 4081462"/>
              <a:gd name="connsiteY97" fmla="*/ 1092995 h 3559969"/>
              <a:gd name="connsiteX98" fmla="*/ 2788442 w 4081462"/>
              <a:gd name="connsiteY98" fmla="*/ 1026320 h 3559969"/>
              <a:gd name="connsiteX99" fmla="*/ 2826542 w 4081462"/>
              <a:gd name="connsiteY99" fmla="*/ 1023939 h 3559969"/>
              <a:gd name="connsiteX100" fmla="*/ 2890836 w 4081462"/>
              <a:gd name="connsiteY100" fmla="*/ 1062039 h 3559969"/>
              <a:gd name="connsiteX101" fmla="*/ 2907505 w 4081462"/>
              <a:gd name="connsiteY101" fmla="*/ 1007270 h 3559969"/>
              <a:gd name="connsiteX102" fmla="*/ 2881311 w 4081462"/>
              <a:gd name="connsiteY102" fmla="*/ 952501 h 3559969"/>
              <a:gd name="connsiteX103" fmla="*/ 2867024 w 4081462"/>
              <a:gd name="connsiteY103" fmla="*/ 895351 h 3559969"/>
              <a:gd name="connsiteX104" fmla="*/ 2919411 w 4081462"/>
              <a:gd name="connsiteY104" fmla="*/ 876301 h 3559969"/>
              <a:gd name="connsiteX105" fmla="*/ 2950367 w 4081462"/>
              <a:gd name="connsiteY105" fmla="*/ 819151 h 3559969"/>
              <a:gd name="connsiteX106" fmla="*/ 3000374 w 4081462"/>
              <a:gd name="connsiteY106" fmla="*/ 833439 h 3559969"/>
              <a:gd name="connsiteX107" fmla="*/ 3040855 w 4081462"/>
              <a:gd name="connsiteY107" fmla="*/ 831058 h 3559969"/>
              <a:gd name="connsiteX108" fmla="*/ 3090861 w 4081462"/>
              <a:gd name="connsiteY108" fmla="*/ 809626 h 3559969"/>
              <a:gd name="connsiteX109" fmla="*/ 3095624 w 4081462"/>
              <a:gd name="connsiteY109" fmla="*/ 745333 h 3559969"/>
              <a:gd name="connsiteX110" fmla="*/ 3121817 w 4081462"/>
              <a:gd name="connsiteY110" fmla="*/ 688183 h 3559969"/>
              <a:gd name="connsiteX111" fmla="*/ 3169442 w 4081462"/>
              <a:gd name="connsiteY111" fmla="*/ 659608 h 3559969"/>
              <a:gd name="connsiteX112" fmla="*/ 3198017 w 4081462"/>
              <a:gd name="connsiteY112" fmla="*/ 595314 h 3559969"/>
              <a:gd name="connsiteX113" fmla="*/ 3221830 w 4081462"/>
              <a:gd name="connsiteY113" fmla="*/ 583408 h 3559969"/>
              <a:gd name="connsiteX114" fmla="*/ 3290886 w 4081462"/>
              <a:gd name="connsiteY114" fmla="*/ 590551 h 3559969"/>
              <a:gd name="connsiteX115" fmla="*/ 3350417 w 4081462"/>
              <a:gd name="connsiteY115" fmla="*/ 559595 h 3559969"/>
              <a:gd name="connsiteX116" fmla="*/ 3352799 w 4081462"/>
              <a:gd name="connsiteY116" fmla="*/ 478633 h 3559969"/>
              <a:gd name="connsiteX117" fmla="*/ 3345655 w 4081462"/>
              <a:gd name="connsiteY117" fmla="*/ 407195 h 3559969"/>
              <a:gd name="connsiteX118" fmla="*/ 3357561 w 4081462"/>
              <a:gd name="connsiteY118" fmla="*/ 311945 h 3559969"/>
              <a:gd name="connsiteX119" fmla="*/ 3436142 w 4081462"/>
              <a:gd name="connsiteY119" fmla="*/ 316708 h 3559969"/>
              <a:gd name="connsiteX120" fmla="*/ 3450430 w 4081462"/>
              <a:gd name="connsiteY120" fmla="*/ 216695 h 3559969"/>
              <a:gd name="connsiteX121" fmla="*/ 3557586 w 4081462"/>
              <a:gd name="connsiteY121" fmla="*/ 188120 h 3559969"/>
              <a:gd name="connsiteX122" fmla="*/ 3709986 w 4081462"/>
              <a:gd name="connsiteY122" fmla="*/ 111920 h 3559969"/>
              <a:gd name="connsiteX123" fmla="*/ 3862386 w 4081462"/>
              <a:gd name="connsiteY123" fmla="*/ 35720 h 3559969"/>
              <a:gd name="connsiteX124" fmla="*/ 4081462 w 4081462"/>
              <a:gd name="connsiteY124"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812255 w 4081462"/>
              <a:gd name="connsiteY97" fmla="*/ 1135858 h 3559969"/>
              <a:gd name="connsiteX98" fmla="*/ 2800349 w 4081462"/>
              <a:gd name="connsiteY98" fmla="*/ 1092995 h 3559969"/>
              <a:gd name="connsiteX99" fmla="*/ 2788442 w 4081462"/>
              <a:gd name="connsiteY99" fmla="*/ 1026320 h 3559969"/>
              <a:gd name="connsiteX100" fmla="*/ 2826542 w 4081462"/>
              <a:gd name="connsiteY100" fmla="*/ 1023939 h 3559969"/>
              <a:gd name="connsiteX101" fmla="*/ 2890836 w 4081462"/>
              <a:gd name="connsiteY101" fmla="*/ 1062039 h 3559969"/>
              <a:gd name="connsiteX102" fmla="*/ 2907505 w 4081462"/>
              <a:gd name="connsiteY102" fmla="*/ 1007270 h 3559969"/>
              <a:gd name="connsiteX103" fmla="*/ 2881311 w 4081462"/>
              <a:gd name="connsiteY103" fmla="*/ 952501 h 3559969"/>
              <a:gd name="connsiteX104" fmla="*/ 2867024 w 4081462"/>
              <a:gd name="connsiteY104" fmla="*/ 895351 h 3559969"/>
              <a:gd name="connsiteX105" fmla="*/ 2919411 w 4081462"/>
              <a:gd name="connsiteY105" fmla="*/ 876301 h 3559969"/>
              <a:gd name="connsiteX106" fmla="*/ 2950367 w 4081462"/>
              <a:gd name="connsiteY106" fmla="*/ 819151 h 3559969"/>
              <a:gd name="connsiteX107" fmla="*/ 3000374 w 4081462"/>
              <a:gd name="connsiteY107" fmla="*/ 833439 h 3559969"/>
              <a:gd name="connsiteX108" fmla="*/ 3040855 w 4081462"/>
              <a:gd name="connsiteY108" fmla="*/ 831058 h 3559969"/>
              <a:gd name="connsiteX109" fmla="*/ 3090861 w 4081462"/>
              <a:gd name="connsiteY109" fmla="*/ 809626 h 3559969"/>
              <a:gd name="connsiteX110" fmla="*/ 3095624 w 4081462"/>
              <a:gd name="connsiteY110" fmla="*/ 745333 h 3559969"/>
              <a:gd name="connsiteX111" fmla="*/ 3121817 w 4081462"/>
              <a:gd name="connsiteY111" fmla="*/ 688183 h 3559969"/>
              <a:gd name="connsiteX112" fmla="*/ 3169442 w 4081462"/>
              <a:gd name="connsiteY112" fmla="*/ 659608 h 3559969"/>
              <a:gd name="connsiteX113" fmla="*/ 3198017 w 4081462"/>
              <a:gd name="connsiteY113" fmla="*/ 595314 h 3559969"/>
              <a:gd name="connsiteX114" fmla="*/ 3221830 w 4081462"/>
              <a:gd name="connsiteY114" fmla="*/ 583408 h 3559969"/>
              <a:gd name="connsiteX115" fmla="*/ 3290886 w 4081462"/>
              <a:gd name="connsiteY115" fmla="*/ 590551 h 3559969"/>
              <a:gd name="connsiteX116" fmla="*/ 3350417 w 4081462"/>
              <a:gd name="connsiteY116" fmla="*/ 559595 h 3559969"/>
              <a:gd name="connsiteX117" fmla="*/ 3352799 w 4081462"/>
              <a:gd name="connsiteY117" fmla="*/ 478633 h 3559969"/>
              <a:gd name="connsiteX118" fmla="*/ 3345655 w 4081462"/>
              <a:gd name="connsiteY118" fmla="*/ 407195 h 3559969"/>
              <a:gd name="connsiteX119" fmla="*/ 3357561 w 4081462"/>
              <a:gd name="connsiteY119" fmla="*/ 311945 h 3559969"/>
              <a:gd name="connsiteX120" fmla="*/ 3436142 w 4081462"/>
              <a:gd name="connsiteY120" fmla="*/ 316708 h 3559969"/>
              <a:gd name="connsiteX121" fmla="*/ 3450430 w 4081462"/>
              <a:gd name="connsiteY121" fmla="*/ 216695 h 3559969"/>
              <a:gd name="connsiteX122" fmla="*/ 3557586 w 4081462"/>
              <a:gd name="connsiteY122" fmla="*/ 188120 h 3559969"/>
              <a:gd name="connsiteX123" fmla="*/ 3709986 w 4081462"/>
              <a:gd name="connsiteY123" fmla="*/ 111920 h 3559969"/>
              <a:gd name="connsiteX124" fmla="*/ 3862386 w 4081462"/>
              <a:gd name="connsiteY124" fmla="*/ 35720 h 3559969"/>
              <a:gd name="connsiteX125" fmla="*/ 4081462 w 4081462"/>
              <a:gd name="connsiteY125"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759867 w 4081462"/>
              <a:gd name="connsiteY97" fmla="*/ 1135858 h 3559969"/>
              <a:gd name="connsiteX98" fmla="*/ 2812255 w 4081462"/>
              <a:gd name="connsiteY98" fmla="*/ 1135858 h 3559969"/>
              <a:gd name="connsiteX99" fmla="*/ 2800349 w 4081462"/>
              <a:gd name="connsiteY99" fmla="*/ 1092995 h 3559969"/>
              <a:gd name="connsiteX100" fmla="*/ 2788442 w 4081462"/>
              <a:gd name="connsiteY100" fmla="*/ 1026320 h 3559969"/>
              <a:gd name="connsiteX101" fmla="*/ 2826542 w 4081462"/>
              <a:gd name="connsiteY101" fmla="*/ 1023939 h 3559969"/>
              <a:gd name="connsiteX102" fmla="*/ 2890836 w 4081462"/>
              <a:gd name="connsiteY102" fmla="*/ 1062039 h 3559969"/>
              <a:gd name="connsiteX103" fmla="*/ 2907505 w 4081462"/>
              <a:gd name="connsiteY103" fmla="*/ 1007270 h 3559969"/>
              <a:gd name="connsiteX104" fmla="*/ 2881311 w 4081462"/>
              <a:gd name="connsiteY104" fmla="*/ 952501 h 3559969"/>
              <a:gd name="connsiteX105" fmla="*/ 2867024 w 4081462"/>
              <a:gd name="connsiteY105" fmla="*/ 895351 h 3559969"/>
              <a:gd name="connsiteX106" fmla="*/ 2919411 w 4081462"/>
              <a:gd name="connsiteY106" fmla="*/ 876301 h 3559969"/>
              <a:gd name="connsiteX107" fmla="*/ 2950367 w 4081462"/>
              <a:gd name="connsiteY107" fmla="*/ 819151 h 3559969"/>
              <a:gd name="connsiteX108" fmla="*/ 3000374 w 4081462"/>
              <a:gd name="connsiteY108" fmla="*/ 833439 h 3559969"/>
              <a:gd name="connsiteX109" fmla="*/ 3040855 w 4081462"/>
              <a:gd name="connsiteY109" fmla="*/ 831058 h 3559969"/>
              <a:gd name="connsiteX110" fmla="*/ 3090861 w 4081462"/>
              <a:gd name="connsiteY110" fmla="*/ 809626 h 3559969"/>
              <a:gd name="connsiteX111" fmla="*/ 3095624 w 4081462"/>
              <a:gd name="connsiteY111" fmla="*/ 745333 h 3559969"/>
              <a:gd name="connsiteX112" fmla="*/ 3121817 w 4081462"/>
              <a:gd name="connsiteY112" fmla="*/ 688183 h 3559969"/>
              <a:gd name="connsiteX113" fmla="*/ 3169442 w 4081462"/>
              <a:gd name="connsiteY113" fmla="*/ 659608 h 3559969"/>
              <a:gd name="connsiteX114" fmla="*/ 3198017 w 4081462"/>
              <a:gd name="connsiteY114" fmla="*/ 595314 h 3559969"/>
              <a:gd name="connsiteX115" fmla="*/ 3221830 w 4081462"/>
              <a:gd name="connsiteY115" fmla="*/ 583408 h 3559969"/>
              <a:gd name="connsiteX116" fmla="*/ 3290886 w 4081462"/>
              <a:gd name="connsiteY116" fmla="*/ 590551 h 3559969"/>
              <a:gd name="connsiteX117" fmla="*/ 3350417 w 4081462"/>
              <a:gd name="connsiteY117" fmla="*/ 559595 h 3559969"/>
              <a:gd name="connsiteX118" fmla="*/ 3352799 w 4081462"/>
              <a:gd name="connsiteY118" fmla="*/ 478633 h 3559969"/>
              <a:gd name="connsiteX119" fmla="*/ 3345655 w 4081462"/>
              <a:gd name="connsiteY119" fmla="*/ 407195 h 3559969"/>
              <a:gd name="connsiteX120" fmla="*/ 3357561 w 4081462"/>
              <a:gd name="connsiteY120" fmla="*/ 311945 h 3559969"/>
              <a:gd name="connsiteX121" fmla="*/ 3436142 w 4081462"/>
              <a:gd name="connsiteY121" fmla="*/ 316708 h 3559969"/>
              <a:gd name="connsiteX122" fmla="*/ 3450430 w 4081462"/>
              <a:gd name="connsiteY122" fmla="*/ 216695 h 3559969"/>
              <a:gd name="connsiteX123" fmla="*/ 3557586 w 4081462"/>
              <a:gd name="connsiteY123" fmla="*/ 188120 h 3559969"/>
              <a:gd name="connsiteX124" fmla="*/ 3709986 w 4081462"/>
              <a:gd name="connsiteY124" fmla="*/ 111920 h 3559969"/>
              <a:gd name="connsiteX125" fmla="*/ 3862386 w 4081462"/>
              <a:gd name="connsiteY125" fmla="*/ 35720 h 3559969"/>
              <a:gd name="connsiteX126" fmla="*/ 4081462 w 4081462"/>
              <a:gd name="connsiteY126"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700336 w 4081462"/>
              <a:gd name="connsiteY97" fmla="*/ 1154908 h 3559969"/>
              <a:gd name="connsiteX98" fmla="*/ 2759867 w 4081462"/>
              <a:gd name="connsiteY98" fmla="*/ 1135858 h 3559969"/>
              <a:gd name="connsiteX99" fmla="*/ 2812255 w 4081462"/>
              <a:gd name="connsiteY99" fmla="*/ 1135858 h 3559969"/>
              <a:gd name="connsiteX100" fmla="*/ 2800349 w 4081462"/>
              <a:gd name="connsiteY100" fmla="*/ 1092995 h 3559969"/>
              <a:gd name="connsiteX101" fmla="*/ 2788442 w 4081462"/>
              <a:gd name="connsiteY101" fmla="*/ 1026320 h 3559969"/>
              <a:gd name="connsiteX102" fmla="*/ 2826542 w 4081462"/>
              <a:gd name="connsiteY102" fmla="*/ 1023939 h 3559969"/>
              <a:gd name="connsiteX103" fmla="*/ 2890836 w 4081462"/>
              <a:gd name="connsiteY103" fmla="*/ 1062039 h 3559969"/>
              <a:gd name="connsiteX104" fmla="*/ 2907505 w 4081462"/>
              <a:gd name="connsiteY104" fmla="*/ 1007270 h 3559969"/>
              <a:gd name="connsiteX105" fmla="*/ 2881311 w 4081462"/>
              <a:gd name="connsiteY105" fmla="*/ 952501 h 3559969"/>
              <a:gd name="connsiteX106" fmla="*/ 2867024 w 4081462"/>
              <a:gd name="connsiteY106" fmla="*/ 895351 h 3559969"/>
              <a:gd name="connsiteX107" fmla="*/ 2919411 w 4081462"/>
              <a:gd name="connsiteY107" fmla="*/ 876301 h 3559969"/>
              <a:gd name="connsiteX108" fmla="*/ 2950367 w 4081462"/>
              <a:gd name="connsiteY108" fmla="*/ 819151 h 3559969"/>
              <a:gd name="connsiteX109" fmla="*/ 3000374 w 4081462"/>
              <a:gd name="connsiteY109" fmla="*/ 833439 h 3559969"/>
              <a:gd name="connsiteX110" fmla="*/ 3040855 w 4081462"/>
              <a:gd name="connsiteY110" fmla="*/ 831058 h 3559969"/>
              <a:gd name="connsiteX111" fmla="*/ 3090861 w 4081462"/>
              <a:gd name="connsiteY111" fmla="*/ 809626 h 3559969"/>
              <a:gd name="connsiteX112" fmla="*/ 3095624 w 4081462"/>
              <a:gd name="connsiteY112" fmla="*/ 745333 h 3559969"/>
              <a:gd name="connsiteX113" fmla="*/ 3121817 w 4081462"/>
              <a:gd name="connsiteY113" fmla="*/ 688183 h 3559969"/>
              <a:gd name="connsiteX114" fmla="*/ 3169442 w 4081462"/>
              <a:gd name="connsiteY114" fmla="*/ 659608 h 3559969"/>
              <a:gd name="connsiteX115" fmla="*/ 3198017 w 4081462"/>
              <a:gd name="connsiteY115" fmla="*/ 595314 h 3559969"/>
              <a:gd name="connsiteX116" fmla="*/ 3221830 w 4081462"/>
              <a:gd name="connsiteY116" fmla="*/ 583408 h 3559969"/>
              <a:gd name="connsiteX117" fmla="*/ 3290886 w 4081462"/>
              <a:gd name="connsiteY117" fmla="*/ 590551 h 3559969"/>
              <a:gd name="connsiteX118" fmla="*/ 3350417 w 4081462"/>
              <a:gd name="connsiteY118" fmla="*/ 559595 h 3559969"/>
              <a:gd name="connsiteX119" fmla="*/ 3352799 w 4081462"/>
              <a:gd name="connsiteY119" fmla="*/ 478633 h 3559969"/>
              <a:gd name="connsiteX120" fmla="*/ 3345655 w 4081462"/>
              <a:gd name="connsiteY120" fmla="*/ 407195 h 3559969"/>
              <a:gd name="connsiteX121" fmla="*/ 3357561 w 4081462"/>
              <a:gd name="connsiteY121" fmla="*/ 311945 h 3559969"/>
              <a:gd name="connsiteX122" fmla="*/ 3436142 w 4081462"/>
              <a:gd name="connsiteY122" fmla="*/ 316708 h 3559969"/>
              <a:gd name="connsiteX123" fmla="*/ 3450430 w 4081462"/>
              <a:gd name="connsiteY123" fmla="*/ 216695 h 3559969"/>
              <a:gd name="connsiteX124" fmla="*/ 3557586 w 4081462"/>
              <a:gd name="connsiteY124" fmla="*/ 188120 h 3559969"/>
              <a:gd name="connsiteX125" fmla="*/ 3709986 w 4081462"/>
              <a:gd name="connsiteY125" fmla="*/ 111920 h 3559969"/>
              <a:gd name="connsiteX126" fmla="*/ 3862386 w 4081462"/>
              <a:gd name="connsiteY126" fmla="*/ 35720 h 3559969"/>
              <a:gd name="connsiteX127" fmla="*/ 4081462 w 4081462"/>
              <a:gd name="connsiteY127"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640805 w 4081462"/>
              <a:gd name="connsiteY97" fmla="*/ 1178720 h 3559969"/>
              <a:gd name="connsiteX98" fmla="*/ 2700336 w 4081462"/>
              <a:gd name="connsiteY98" fmla="*/ 1154908 h 3559969"/>
              <a:gd name="connsiteX99" fmla="*/ 2759867 w 4081462"/>
              <a:gd name="connsiteY99" fmla="*/ 1135858 h 3559969"/>
              <a:gd name="connsiteX100" fmla="*/ 2812255 w 4081462"/>
              <a:gd name="connsiteY100" fmla="*/ 1135858 h 3559969"/>
              <a:gd name="connsiteX101" fmla="*/ 2800349 w 4081462"/>
              <a:gd name="connsiteY101" fmla="*/ 1092995 h 3559969"/>
              <a:gd name="connsiteX102" fmla="*/ 2788442 w 4081462"/>
              <a:gd name="connsiteY102" fmla="*/ 1026320 h 3559969"/>
              <a:gd name="connsiteX103" fmla="*/ 2826542 w 4081462"/>
              <a:gd name="connsiteY103" fmla="*/ 1023939 h 3559969"/>
              <a:gd name="connsiteX104" fmla="*/ 2890836 w 4081462"/>
              <a:gd name="connsiteY104" fmla="*/ 1062039 h 3559969"/>
              <a:gd name="connsiteX105" fmla="*/ 2907505 w 4081462"/>
              <a:gd name="connsiteY105" fmla="*/ 1007270 h 3559969"/>
              <a:gd name="connsiteX106" fmla="*/ 2881311 w 4081462"/>
              <a:gd name="connsiteY106" fmla="*/ 952501 h 3559969"/>
              <a:gd name="connsiteX107" fmla="*/ 2867024 w 4081462"/>
              <a:gd name="connsiteY107" fmla="*/ 895351 h 3559969"/>
              <a:gd name="connsiteX108" fmla="*/ 2919411 w 4081462"/>
              <a:gd name="connsiteY108" fmla="*/ 876301 h 3559969"/>
              <a:gd name="connsiteX109" fmla="*/ 2950367 w 4081462"/>
              <a:gd name="connsiteY109" fmla="*/ 819151 h 3559969"/>
              <a:gd name="connsiteX110" fmla="*/ 3000374 w 4081462"/>
              <a:gd name="connsiteY110" fmla="*/ 833439 h 3559969"/>
              <a:gd name="connsiteX111" fmla="*/ 3040855 w 4081462"/>
              <a:gd name="connsiteY111" fmla="*/ 831058 h 3559969"/>
              <a:gd name="connsiteX112" fmla="*/ 3090861 w 4081462"/>
              <a:gd name="connsiteY112" fmla="*/ 809626 h 3559969"/>
              <a:gd name="connsiteX113" fmla="*/ 3095624 w 4081462"/>
              <a:gd name="connsiteY113" fmla="*/ 745333 h 3559969"/>
              <a:gd name="connsiteX114" fmla="*/ 3121817 w 4081462"/>
              <a:gd name="connsiteY114" fmla="*/ 688183 h 3559969"/>
              <a:gd name="connsiteX115" fmla="*/ 3169442 w 4081462"/>
              <a:gd name="connsiteY115" fmla="*/ 659608 h 3559969"/>
              <a:gd name="connsiteX116" fmla="*/ 3198017 w 4081462"/>
              <a:gd name="connsiteY116" fmla="*/ 595314 h 3559969"/>
              <a:gd name="connsiteX117" fmla="*/ 3221830 w 4081462"/>
              <a:gd name="connsiteY117" fmla="*/ 583408 h 3559969"/>
              <a:gd name="connsiteX118" fmla="*/ 3290886 w 4081462"/>
              <a:gd name="connsiteY118" fmla="*/ 590551 h 3559969"/>
              <a:gd name="connsiteX119" fmla="*/ 3350417 w 4081462"/>
              <a:gd name="connsiteY119" fmla="*/ 559595 h 3559969"/>
              <a:gd name="connsiteX120" fmla="*/ 3352799 w 4081462"/>
              <a:gd name="connsiteY120" fmla="*/ 478633 h 3559969"/>
              <a:gd name="connsiteX121" fmla="*/ 3345655 w 4081462"/>
              <a:gd name="connsiteY121" fmla="*/ 407195 h 3559969"/>
              <a:gd name="connsiteX122" fmla="*/ 3357561 w 4081462"/>
              <a:gd name="connsiteY122" fmla="*/ 311945 h 3559969"/>
              <a:gd name="connsiteX123" fmla="*/ 3436142 w 4081462"/>
              <a:gd name="connsiteY123" fmla="*/ 316708 h 3559969"/>
              <a:gd name="connsiteX124" fmla="*/ 3450430 w 4081462"/>
              <a:gd name="connsiteY124" fmla="*/ 216695 h 3559969"/>
              <a:gd name="connsiteX125" fmla="*/ 3557586 w 4081462"/>
              <a:gd name="connsiteY125" fmla="*/ 188120 h 3559969"/>
              <a:gd name="connsiteX126" fmla="*/ 3709986 w 4081462"/>
              <a:gd name="connsiteY126" fmla="*/ 111920 h 3559969"/>
              <a:gd name="connsiteX127" fmla="*/ 3862386 w 4081462"/>
              <a:gd name="connsiteY127" fmla="*/ 35720 h 3559969"/>
              <a:gd name="connsiteX128" fmla="*/ 4081462 w 4081462"/>
              <a:gd name="connsiteY128"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578892 w 4081462"/>
              <a:gd name="connsiteY97" fmla="*/ 1183483 h 3559969"/>
              <a:gd name="connsiteX98" fmla="*/ 2640805 w 4081462"/>
              <a:gd name="connsiteY98" fmla="*/ 1178720 h 3559969"/>
              <a:gd name="connsiteX99" fmla="*/ 2700336 w 4081462"/>
              <a:gd name="connsiteY99" fmla="*/ 1154908 h 3559969"/>
              <a:gd name="connsiteX100" fmla="*/ 2759867 w 4081462"/>
              <a:gd name="connsiteY100" fmla="*/ 1135858 h 3559969"/>
              <a:gd name="connsiteX101" fmla="*/ 2812255 w 4081462"/>
              <a:gd name="connsiteY101" fmla="*/ 1135858 h 3559969"/>
              <a:gd name="connsiteX102" fmla="*/ 2800349 w 4081462"/>
              <a:gd name="connsiteY102" fmla="*/ 1092995 h 3559969"/>
              <a:gd name="connsiteX103" fmla="*/ 2788442 w 4081462"/>
              <a:gd name="connsiteY103" fmla="*/ 1026320 h 3559969"/>
              <a:gd name="connsiteX104" fmla="*/ 2826542 w 4081462"/>
              <a:gd name="connsiteY104" fmla="*/ 1023939 h 3559969"/>
              <a:gd name="connsiteX105" fmla="*/ 2890836 w 4081462"/>
              <a:gd name="connsiteY105" fmla="*/ 1062039 h 3559969"/>
              <a:gd name="connsiteX106" fmla="*/ 2907505 w 4081462"/>
              <a:gd name="connsiteY106" fmla="*/ 1007270 h 3559969"/>
              <a:gd name="connsiteX107" fmla="*/ 2881311 w 4081462"/>
              <a:gd name="connsiteY107" fmla="*/ 952501 h 3559969"/>
              <a:gd name="connsiteX108" fmla="*/ 2867024 w 4081462"/>
              <a:gd name="connsiteY108" fmla="*/ 895351 h 3559969"/>
              <a:gd name="connsiteX109" fmla="*/ 2919411 w 4081462"/>
              <a:gd name="connsiteY109" fmla="*/ 876301 h 3559969"/>
              <a:gd name="connsiteX110" fmla="*/ 2950367 w 4081462"/>
              <a:gd name="connsiteY110" fmla="*/ 819151 h 3559969"/>
              <a:gd name="connsiteX111" fmla="*/ 3000374 w 4081462"/>
              <a:gd name="connsiteY111" fmla="*/ 833439 h 3559969"/>
              <a:gd name="connsiteX112" fmla="*/ 3040855 w 4081462"/>
              <a:gd name="connsiteY112" fmla="*/ 831058 h 3559969"/>
              <a:gd name="connsiteX113" fmla="*/ 3090861 w 4081462"/>
              <a:gd name="connsiteY113" fmla="*/ 809626 h 3559969"/>
              <a:gd name="connsiteX114" fmla="*/ 3095624 w 4081462"/>
              <a:gd name="connsiteY114" fmla="*/ 745333 h 3559969"/>
              <a:gd name="connsiteX115" fmla="*/ 3121817 w 4081462"/>
              <a:gd name="connsiteY115" fmla="*/ 688183 h 3559969"/>
              <a:gd name="connsiteX116" fmla="*/ 3169442 w 4081462"/>
              <a:gd name="connsiteY116" fmla="*/ 659608 h 3559969"/>
              <a:gd name="connsiteX117" fmla="*/ 3198017 w 4081462"/>
              <a:gd name="connsiteY117" fmla="*/ 595314 h 3559969"/>
              <a:gd name="connsiteX118" fmla="*/ 3221830 w 4081462"/>
              <a:gd name="connsiteY118" fmla="*/ 583408 h 3559969"/>
              <a:gd name="connsiteX119" fmla="*/ 3290886 w 4081462"/>
              <a:gd name="connsiteY119" fmla="*/ 590551 h 3559969"/>
              <a:gd name="connsiteX120" fmla="*/ 3350417 w 4081462"/>
              <a:gd name="connsiteY120" fmla="*/ 559595 h 3559969"/>
              <a:gd name="connsiteX121" fmla="*/ 3352799 w 4081462"/>
              <a:gd name="connsiteY121" fmla="*/ 478633 h 3559969"/>
              <a:gd name="connsiteX122" fmla="*/ 3345655 w 4081462"/>
              <a:gd name="connsiteY122" fmla="*/ 407195 h 3559969"/>
              <a:gd name="connsiteX123" fmla="*/ 3357561 w 4081462"/>
              <a:gd name="connsiteY123" fmla="*/ 311945 h 3559969"/>
              <a:gd name="connsiteX124" fmla="*/ 3436142 w 4081462"/>
              <a:gd name="connsiteY124" fmla="*/ 316708 h 3559969"/>
              <a:gd name="connsiteX125" fmla="*/ 3450430 w 4081462"/>
              <a:gd name="connsiteY125" fmla="*/ 216695 h 3559969"/>
              <a:gd name="connsiteX126" fmla="*/ 3557586 w 4081462"/>
              <a:gd name="connsiteY126" fmla="*/ 188120 h 3559969"/>
              <a:gd name="connsiteX127" fmla="*/ 3709986 w 4081462"/>
              <a:gd name="connsiteY127" fmla="*/ 111920 h 3559969"/>
              <a:gd name="connsiteX128" fmla="*/ 3862386 w 4081462"/>
              <a:gd name="connsiteY128" fmla="*/ 35720 h 3559969"/>
              <a:gd name="connsiteX129" fmla="*/ 4081462 w 4081462"/>
              <a:gd name="connsiteY129"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538411 w 4081462"/>
              <a:gd name="connsiteY97" fmla="*/ 1223964 h 3559969"/>
              <a:gd name="connsiteX98" fmla="*/ 2578892 w 4081462"/>
              <a:gd name="connsiteY98" fmla="*/ 1183483 h 3559969"/>
              <a:gd name="connsiteX99" fmla="*/ 2640805 w 4081462"/>
              <a:gd name="connsiteY99" fmla="*/ 1178720 h 3559969"/>
              <a:gd name="connsiteX100" fmla="*/ 2700336 w 4081462"/>
              <a:gd name="connsiteY100" fmla="*/ 1154908 h 3559969"/>
              <a:gd name="connsiteX101" fmla="*/ 2759867 w 4081462"/>
              <a:gd name="connsiteY101" fmla="*/ 1135858 h 3559969"/>
              <a:gd name="connsiteX102" fmla="*/ 2812255 w 4081462"/>
              <a:gd name="connsiteY102" fmla="*/ 1135858 h 3559969"/>
              <a:gd name="connsiteX103" fmla="*/ 2800349 w 4081462"/>
              <a:gd name="connsiteY103" fmla="*/ 1092995 h 3559969"/>
              <a:gd name="connsiteX104" fmla="*/ 2788442 w 4081462"/>
              <a:gd name="connsiteY104" fmla="*/ 1026320 h 3559969"/>
              <a:gd name="connsiteX105" fmla="*/ 2826542 w 4081462"/>
              <a:gd name="connsiteY105" fmla="*/ 1023939 h 3559969"/>
              <a:gd name="connsiteX106" fmla="*/ 2890836 w 4081462"/>
              <a:gd name="connsiteY106" fmla="*/ 1062039 h 3559969"/>
              <a:gd name="connsiteX107" fmla="*/ 2907505 w 4081462"/>
              <a:gd name="connsiteY107" fmla="*/ 1007270 h 3559969"/>
              <a:gd name="connsiteX108" fmla="*/ 2881311 w 4081462"/>
              <a:gd name="connsiteY108" fmla="*/ 952501 h 3559969"/>
              <a:gd name="connsiteX109" fmla="*/ 2867024 w 4081462"/>
              <a:gd name="connsiteY109" fmla="*/ 895351 h 3559969"/>
              <a:gd name="connsiteX110" fmla="*/ 2919411 w 4081462"/>
              <a:gd name="connsiteY110" fmla="*/ 876301 h 3559969"/>
              <a:gd name="connsiteX111" fmla="*/ 2950367 w 4081462"/>
              <a:gd name="connsiteY111" fmla="*/ 819151 h 3559969"/>
              <a:gd name="connsiteX112" fmla="*/ 3000374 w 4081462"/>
              <a:gd name="connsiteY112" fmla="*/ 833439 h 3559969"/>
              <a:gd name="connsiteX113" fmla="*/ 3040855 w 4081462"/>
              <a:gd name="connsiteY113" fmla="*/ 831058 h 3559969"/>
              <a:gd name="connsiteX114" fmla="*/ 3090861 w 4081462"/>
              <a:gd name="connsiteY114" fmla="*/ 809626 h 3559969"/>
              <a:gd name="connsiteX115" fmla="*/ 3095624 w 4081462"/>
              <a:gd name="connsiteY115" fmla="*/ 745333 h 3559969"/>
              <a:gd name="connsiteX116" fmla="*/ 3121817 w 4081462"/>
              <a:gd name="connsiteY116" fmla="*/ 688183 h 3559969"/>
              <a:gd name="connsiteX117" fmla="*/ 3169442 w 4081462"/>
              <a:gd name="connsiteY117" fmla="*/ 659608 h 3559969"/>
              <a:gd name="connsiteX118" fmla="*/ 3198017 w 4081462"/>
              <a:gd name="connsiteY118" fmla="*/ 595314 h 3559969"/>
              <a:gd name="connsiteX119" fmla="*/ 3221830 w 4081462"/>
              <a:gd name="connsiteY119" fmla="*/ 583408 h 3559969"/>
              <a:gd name="connsiteX120" fmla="*/ 3290886 w 4081462"/>
              <a:gd name="connsiteY120" fmla="*/ 590551 h 3559969"/>
              <a:gd name="connsiteX121" fmla="*/ 3350417 w 4081462"/>
              <a:gd name="connsiteY121" fmla="*/ 559595 h 3559969"/>
              <a:gd name="connsiteX122" fmla="*/ 3352799 w 4081462"/>
              <a:gd name="connsiteY122" fmla="*/ 478633 h 3559969"/>
              <a:gd name="connsiteX123" fmla="*/ 3345655 w 4081462"/>
              <a:gd name="connsiteY123" fmla="*/ 407195 h 3559969"/>
              <a:gd name="connsiteX124" fmla="*/ 3357561 w 4081462"/>
              <a:gd name="connsiteY124" fmla="*/ 311945 h 3559969"/>
              <a:gd name="connsiteX125" fmla="*/ 3436142 w 4081462"/>
              <a:gd name="connsiteY125" fmla="*/ 316708 h 3559969"/>
              <a:gd name="connsiteX126" fmla="*/ 3450430 w 4081462"/>
              <a:gd name="connsiteY126" fmla="*/ 216695 h 3559969"/>
              <a:gd name="connsiteX127" fmla="*/ 3557586 w 4081462"/>
              <a:gd name="connsiteY127" fmla="*/ 188120 h 3559969"/>
              <a:gd name="connsiteX128" fmla="*/ 3709986 w 4081462"/>
              <a:gd name="connsiteY128" fmla="*/ 111920 h 3559969"/>
              <a:gd name="connsiteX129" fmla="*/ 3862386 w 4081462"/>
              <a:gd name="connsiteY129" fmla="*/ 35720 h 3559969"/>
              <a:gd name="connsiteX130" fmla="*/ 4081462 w 4081462"/>
              <a:gd name="connsiteY130"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500311 w 4081462"/>
              <a:gd name="connsiteY97" fmla="*/ 1243014 h 3559969"/>
              <a:gd name="connsiteX98" fmla="*/ 2538411 w 4081462"/>
              <a:gd name="connsiteY98" fmla="*/ 1223964 h 3559969"/>
              <a:gd name="connsiteX99" fmla="*/ 2578892 w 4081462"/>
              <a:gd name="connsiteY99" fmla="*/ 1183483 h 3559969"/>
              <a:gd name="connsiteX100" fmla="*/ 2640805 w 4081462"/>
              <a:gd name="connsiteY100" fmla="*/ 1178720 h 3559969"/>
              <a:gd name="connsiteX101" fmla="*/ 2700336 w 4081462"/>
              <a:gd name="connsiteY101" fmla="*/ 1154908 h 3559969"/>
              <a:gd name="connsiteX102" fmla="*/ 2759867 w 4081462"/>
              <a:gd name="connsiteY102" fmla="*/ 1135858 h 3559969"/>
              <a:gd name="connsiteX103" fmla="*/ 2812255 w 4081462"/>
              <a:gd name="connsiteY103" fmla="*/ 1135858 h 3559969"/>
              <a:gd name="connsiteX104" fmla="*/ 2800349 w 4081462"/>
              <a:gd name="connsiteY104" fmla="*/ 1092995 h 3559969"/>
              <a:gd name="connsiteX105" fmla="*/ 2788442 w 4081462"/>
              <a:gd name="connsiteY105" fmla="*/ 1026320 h 3559969"/>
              <a:gd name="connsiteX106" fmla="*/ 2826542 w 4081462"/>
              <a:gd name="connsiteY106" fmla="*/ 1023939 h 3559969"/>
              <a:gd name="connsiteX107" fmla="*/ 2890836 w 4081462"/>
              <a:gd name="connsiteY107" fmla="*/ 1062039 h 3559969"/>
              <a:gd name="connsiteX108" fmla="*/ 2907505 w 4081462"/>
              <a:gd name="connsiteY108" fmla="*/ 1007270 h 3559969"/>
              <a:gd name="connsiteX109" fmla="*/ 2881311 w 4081462"/>
              <a:gd name="connsiteY109" fmla="*/ 952501 h 3559969"/>
              <a:gd name="connsiteX110" fmla="*/ 2867024 w 4081462"/>
              <a:gd name="connsiteY110" fmla="*/ 895351 h 3559969"/>
              <a:gd name="connsiteX111" fmla="*/ 2919411 w 4081462"/>
              <a:gd name="connsiteY111" fmla="*/ 876301 h 3559969"/>
              <a:gd name="connsiteX112" fmla="*/ 2950367 w 4081462"/>
              <a:gd name="connsiteY112" fmla="*/ 819151 h 3559969"/>
              <a:gd name="connsiteX113" fmla="*/ 3000374 w 4081462"/>
              <a:gd name="connsiteY113" fmla="*/ 833439 h 3559969"/>
              <a:gd name="connsiteX114" fmla="*/ 3040855 w 4081462"/>
              <a:gd name="connsiteY114" fmla="*/ 831058 h 3559969"/>
              <a:gd name="connsiteX115" fmla="*/ 3090861 w 4081462"/>
              <a:gd name="connsiteY115" fmla="*/ 809626 h 3559969"/>
              <a:gd name="connsiteX116" fmla="*/ 3095624 w 4081462"/>
              <a:gd name="connsiteY116" fmla="*/ 745333 h 3559969"/>
              <a:gd name="connsiteX117" fmla="*/ 3121817 w 4081462"/>
              <a:gd name="connsiteY117" fmla="*/ 688183 h 3559969"/>
              <a:gd name="connsiteX118" fmla="*/ 3169442 w 4081462"/>
              <a:gd name="connsiteY118" fmla="*/ 659608 h 3559969"/>
              <a:gd name="connsiteX119" fmla="*/ 3198017 w 4081462"/>
              <a:gd name="connsiteY119" fmla="*/ 595314 h 3559969"/>
              <a:gd name="connsiteX120" fmla="*/ 3221830 w 4081462"/>
              <a:gd name="connsiteY120" fmla="*/ 583408 h 3559969"/>
              <a:gd name="connsiteX121" fmla="*/ 3290886 w 4081462"/>
              <a:gd name="connsiteY121" fmla="*/ 590551 h 3559969"/>
              <a:gd name="connsiteX122" fmla="*/ 3350417 w 4081462"/>
              <a:gd name="connsiteY122" fmla="*/ 559595 h 3559969"/>
              <a:gd name="connsiteX123" fmla="*/ 3352799 w 4081462"/>
              <a:gd name="connsiteY123" fmla="*/ 478633 h 3559969"/>
              <a:gd name="connsiteX124" fmla="*/ 3345655 w 4081462"/>
              <a:gd name="connsiteY124" fmla="*/ 407195 h 3559969"/>
              <a:gd name="connsiteX125" fmla="*/ 3357561 w 4081462"/>
              <a:gd name="connsiteY125" fmla="*/ 311945 h 3559969"/>
              <a:gd name="connsiteX126" fmla="*/ 3436142 w 4081462"/>
              <a:gd name="connsiteY126" fmla="*/ 316708 h 3559969"/>
              <a:gd name="connsiteX127" fmla="*/ 3450430 w 4081462"/>
              <a:gd name="connsiteY127" fmla="*/ 216695 h 3559969"/>
              <a:gd name="connsiteX128" fmla="*/ 3557586 w 4081462"/>
              <a:gd name="connsiteY128" fmla="*/ 188120 h 3559969"/>
              <a:gd name="connsiteX129" fmla="*/ 3709986 w 4081462"/>
              <a:gd name="connsiteY129" fmla="*/ 111920 h 3559969"/>
              <a:gd name="connsiteX130" fmla="*/ 3862386 w 4081462"/>
              <a:gd name="connsiteY130" fmla="*/ 35720 h 3559969"/>
              <a:gd name="connsiteX131" fmla="*/ 4081462 w 4081462"/>
              <a:gd name="connsiteY131"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426492 w 4081462"/>
              <a:gd name="connsiteY97" fmla="*/ 1312070 h 3559969"/>
              <a:gd name="connsiteX98" fmla="*/ 2500311 w 4081462"/>
              <a:gd name="connsiteY98" fmla="*/ 1243014 h 3559969"/>
              <a:gd name="connsiteX99" fmla="*/ 2538411 w 4081462"/>
              <a:gd name="connsiteY99" fmla="*/ 1223964 h 3559969"/>
              <a:gd name="connsiteX100" fmla="*/ 2578892 w 4081462"/>
              <a:gd name="connsiteY100" fmla="*/ 1183483 h 3559969"/>
              <a:gd name="connsiteX101" fmla="*/ 2640805 w 4081462"/>
              <a:gd name="connsiteY101" fmla="*/ 1178720 h 3559969"/>
              <a:gd name="connsiteX102" fmla="*/ 2700336 w 4081462"/>
              <a:gd name="connsiteY102" fmla="*/ 1154908 h 3559969"/>
              <a:gd name="connsiteX103" fmla="*/ 2759867 w 4081462"/>
              <a:gd name="connsiteY103" fmla="*/ 1135858 h 3559969"/>
              <a:gd name="connsiteX104" fmla="*/ 2812255 w 4081462"/>
              <a:gd name="connsiteY104" fmla="*/ 1135858 h 3559969"/>
              <a:gd name="connsiteX105" fmla="*/ 2800349 w 4081462"/>
              <a:gd name="connsiteY105" fmla="*/ 1092995 h 3559969"/>
              <a:gd name="connsiteX106" fmla="*/ 2788442 w 4081462"/>
              <a:gd name="connsiteY106" fmla="*/ 1026320 h 3559969"/>
              <a:gd name="connsiteX107" fmla="*/ 2826542 w 4081462"/>
              <a:gd name="connsiteY107" fmla="*/ 1023939 h 3559969"/>
              <a:gd name="connsiteX108" fmla="*/ 2890836 w 4081462"/>
              <a:gd name="connsiteY108" fmla="*/ 1062039 h 3559969"/>
              <a:gd name="connsiteX109" fmla="*/ 2907505 w 4081462"/>
              <a:gd name="connsiteY109" fmla="*/ 1007270 h 3559969"/>
              <a:gd name="connsiteX110" fmla="*/ 2881311 w 4081462"/>
              <a:gd name="connsiteY110" fmla="*/ 952501 h 3559969"/>
              <a:gd name="connsiteX111" fmla="*/ 2867024 w 4081462"/>
              <a:gd name="connsiteY111" fmla="*/ 895351 h 3559969"/>
              <a:gd name="connsiteX112" fmla="*/ 2919411 w 4081462"/>
              <a:gd name="connsiteY112" fmla="*/ 876301 h 3559969"/>
              <a:gd name="connsiteX113" fmla="*/ 2950367 w 4081462"/>
              <a:gd name="connsiteY113" fmla="*/ 819151 h 3559969"/>
              <a:gd name="connsiteX114" fmla="*/ 3000374 w 4081462"/>
              <a:gd name="connsiteY114" fmla="*/ 833439 h 3559969"/>
              <a:gd name="connsiteX115" fmla="*/ 3040855 w 4081462"/>
              <a:gd name="connsiteY115" fmla="*/ 831058 h 3559969"/>
              <a:gd name="connsiteX116" fmla="*/ 3090861 w 4081462"/>
              <a:gd name="connsiteY116" fmla="*/ 809626 h 3559969"/>
              <a:gd name="connsiteX117" fmla="*/ 3095624 w 4081462"/>
              <a:gd name="connsiteY117" fmla="*/ 745333 h 3559969"/>
              <a:gd name="connsiteX118" fmla="*/ 3121817 w 4081462"/>
              <a:gd name="connsiteY118" fmla="*/ 688183 h 3559969"/>
              <a:gd name="connsiteX119" fmla="*/ 3169442 w 4081462"/>
              <a:gd name="connsiteY119" fmla="*/ 659608 h 3559969"/>
              <a:gd name="connsiteX120" fmla="*/ 3198017 w 4081462"/>
              <a:gd name="connsiteY120" fmla="*/ 595314 h 3559969"/>
              <a:gd name="connsiteX121" fmla="*/ 3221830 w 4081462"/>
              <a:gd name="connsiteY121" fmla="*/ 583408 h 3559969"/>
              <a:gd name="connsiteX122" fmla="*/ 3290886 w 4081462"/>
              <a:gd name="connsiteY122" fmla="*/ 590551 h 3559969"/>
              <a:gd name="connsiteX123" fmla="*/ 3350417 w 4081462"/>
              <a:gd name="connsiteY123" fmla="*/ 559595 h 3559969"/>
              <a:gd name="connsiteX124" fmla="*/ 3352799 w 4081462"/>
              <a:gd name="connsiteY124" fmla="*/ 478633 h 3559969"/>
              <a:gd name="connsiteX125" fmla="*/ 3345655 w 4081462"/>
              <a:gd name="connsiteY125" fmla="*/ 407195 h 3559969"/>
              <a:gd name="connsiteX126" fmla="*/ 3357561 w 4081462"/>
              <a:gd name="connsiteY126" fmla="*/ 311945 h 3559969"/>
              <a:gd name="connsiteX127" fmla="*/ 3436142 w 4081462"/>
              <a:gd name="connsiteY127" fmla="*/ 316708 h 3559969"/>
              <a:gd name="connsiteX128" fmla="*/ 3450430 w 4081462"/>
              <a:gd name="connsiteY128" fmla="*/ 216695 h 3559969"/>
              <a:gd name="connsiteX129" fmla="*/ 3557586 w 4081462"/>
              <a:gd name="connsiteY129" fmla="*/ 188120 h 3559969"/>
              <a:gd name="connsiteX130" fmla="*/ 3709986 w 4081462"/>
              <a:gd name="connsiteY130" fmla="*/ 111920 h 3559969"/>
              <a:gd name="connsiteX131" fmla="*/ 3862386 w 4081462"/>
              <a:gd name="connsiteY131" fmla="*/ 35720 h 3559969"/>
              <a:gd name="connsiteX132" fmla="*/ 4081462 w 4081462"/>
              <a:gd name="connsiteY132"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397917 w 4081462"/>
              <a:gd name="connsiteY97" fmla="*/ 1347789 h 3559969"/>
              <a:gd name="connsiteX98" fmla="*/ 2426492 w 4081462"/>
              <a:gd name="connsiteY98" fmla="*/ 1312070 h 3559969"/>
              <a:gd name="connsiteX99" fmla="*/ 2500311 w 4081462"/>
              <a:gd name="connsiteY99" fmla="*/ 1243014 h 3559969"/>
              <a:gd name="connsiteX100" fmla="*/ 2538411 w 4081462"/>
              <a:gd name="connsiteY100" fmla="*/ 1223964 h 3559969"/>
              <a:gd name="connsiteX101" fmla="*/ 2578892 w 4081462"/>
              <a:gd name="connsiteY101" fmla="*/ 1183483 h 3559969"/>
              <a:gd name="connsiteX102" fmla="*/ 2640805 w 4081462"/>
              <a:gd name="connsiteY102" fmla="*/ 1178720 h 3559969"/>
              <a:gd name="connsiteX103" fmla="*/ 2700336 w 4081462"/>
              <a:gd name="connsiteY103" fmla="*/ 1154908 h 3559969"/>
              <a:gd name="connsiteX104" fmla="*/ 2759867 w 4081462"/>
              <a:gd name="connsiteY104" fmla="*/ 1135858 h 3559969"/>
              <a:gd name="connsiteX105" fmla="*/ 2812255 w 4081462"/>
              <a:gd name="connsiteY105" fmla="*/ 1135858 h 3559969"/>
              <a:gd name="connsiteX106" fmla="*/ 2800349 w 4081462"/>
              <a:gd name="connsiteY106" fmla="*/ 1092995 h 3559969"/>
              <a:gd name="connsiteX107" fmla="*/ 2788442 w 4081462"/>
              <a:gd name="connsiteY107" fmla="*/ 1026320 h 3559969"/>
              <a:gd name="connsiteX108" fmla="*/ 2826542 w 4081462"/>
              <a:gd name="connsiteY108" fmla="*/ 1023939 h 3559969"/>
              <a:gd name="connsiteX109" fmla="*/ 2890836 w 4081462"/>
              <a:gd name="connsiteY109" fmla="*/ 1062039 h 3559969"/>
              <a:gd name="connsiteX110" fmla="*/ 2907505 w 4081462"/>
              <a:gd name="connsiteY110" fmla="*/ 1007270 h 3559969"/>
              <a:gd name="connsiteX111" fmla="*/ 2881311 w 4081462"/>
              <a:gd name="connsiteY111" fmla="*/ 952501 h 3559969"/>
              <a:gd name="connsiteX112" fmla="*/ 2867024 w 4081462"/>
              <a:gd name="connsiteY112" fmla="*/ 895351 h 3559969"/>
              <a:gd name="connsiteX113" fmla="*/ 2919411 w 4081462"/>
              <a:gd name="connsiteY113" fmla="*/ 876301 h 3559969"/>
              <a:gd name="connsiteX114" fmla="*/ 2950367 w 4081462"/>
              <a:gd name="connsiteY114" fmla="*/ 819151 h 3559969"/>
              <a:gd name="connsiteX115" fmla="*/ 3000374 w 4081462"/>
              <a:gd name="connsiteY115" fmla="*/ 833439 h 3559969"/>
              <a:gd name="connsiteX116" fmla="*/ 3040855 w 4081462"/>
              <a:gd name="connsiteY116" fmla="*/ 831058 h 3559969"/>
              <a:gd name="connsiteX117" fmla="*/ 3090861 w 4081462"/>
              <a:gd name="connsiteY117" fmla="*/ 809626 h 3559969"/>
              <a:gd name="connsiteX118" fmla="*/ 3095624 w 4081462"/>
              <a:gd name="connsiteY118" fmla="*/ 745333 h 3559969"/>
              <a:gd name="connsiteX119" fmla="*/ 3121817 w 4081462"/>
              <a:gd name="connsiteY119" fmla="*/ 688183 h 3559969"/>
              <a:gd name="connsiteX120" fmla="*/ 3169442 w 4081462"/>
              <a:gd name="connsiteY120" fmla="*/ 659608 h 3559969"/>
              <a:gd name="connsiteX121" fmla="*/ 3198017 w 4081462"/>
              <a:gd name="connsiteY121" fmla="*/ 595314 h 3559969"/>
              <a:gd name="connsiteX122" fmla="*/ 3221830 w 4081462"/>
              <a:gd name="connsiteY122" fmla="*/ 583408 h 3559969"/>
              <a:gd name="connsiteX123" fmla="*/ 3290886 w 4081462"/>
              <a:gd name="connsiteY123" fmla="*/ 590551 h 3559969"/>
              <a:gd name="connsiteX124" fmla="*/ 3350417 w 4081462"/>
              <a:gd name="connsiteY124" fmla="*/ 559595 h 3559969"/>
              <a:gd name="connsiteX125" fmla="*/ 3352799 w 4081462"/>
              <a:gd name="connsiteY125" fmla="*/ 478633 h 3559969"/>
              <a:gd name="connsiteX126" fmla="*/ 3345655 w 4081462"/>
              <a:gd name="connsiteY126" fmla="*/ 407195 h 3559969"/>
              <a:gd name="connsiteX127" fmla="*/ 3357561 w 4081462"/>
              <a:gd name="connsiteY127" fmla="*/ 311945 h 3559969"/>
              <a:gd name="connsiteX128" fmla="*/ 3436142 w 4081462"/>
              <a:gd name="connsiteY128" fmla="*/ 316708 h 3559969"/>
              <a:gd name="connsiteX129" fmla="*/ 3450430 w 4081462"/>
              <a:gd name="connsiteY129" fmla="*/ 216695 h 3559969"/>
              <a:gd name="connsiteX130" fmla="*/ 3557586 w 4081462"/>
              <a:gd name="connsiteY130" fmla="*/ 188120 h 3559969"/>
              <a:gd name="connsiteX131" fmla="*/ 3709986 w 4081462"/>
              <a:gd name="connsiteY131" fmla="*/ 111920 h 3559969"/>
              <a:gd name="connsiteX132" fmla="*/ 3862386 w 4081462"/>
              <a:gd name="connsiteY132" fmla="*/ 35720 h 3559969"/>
              <a:gd name="connsiteX133" fmla="*/ 4081462 w 4081462"/>
              <a:gd name="connsiteY133"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383630 w 4081462"/>
              <a:gd name="connsiteY97" fmla="*/ 1407320 h 3559969"/>
              <a:gd name="connsiteX98" fmla="*/ 2397917 w 4081462"/>
              <a:gd name="connsiteY98" fmla="*/ 1347789 h 3559969"/>
              <a:gd name="connsiteX99" fmla="*/ 2426492 w 4081462"/>
              <a:gd name="connsiteY99" fmla="*/ 1312070 h 3559969"/>
              <a:gd name="connsiteX100" fmla="*/ 2500311 w 4081462"/>
              <a:gd name="connsiteY100" fmla="*/ 1243014 h 3559969"/>
              <a:gd name="connsiteX101" fmla="*/ 2538411 w 4081462"/>
              <a:gd name="connsiteY101" fmla="*/ 1223964 h 3559969"/>
              <a:gd name="connsiteX102" fmla="*/ 2578892 w 4081462"/>
              <a:gd name="connsiteY102" fmla="*/ 1183483 h 3559969"/>
              <a:gd name="connsiteX103" fmla="*/ 2640805 w 4081462"/>
              <a:gd name="connsiteY103" fmla="*/ 1178720 h 3559969"/>
              <a:gd name="connsiteX104" fmla="*/ 2700336 w 4081462"/>
              <a:gd name="connsiteY104" fmla="*/ 1154908 h 3559969"/>
              <a:gd name="connsiteX105" fmla="*/ 2759867 w 4081462"/>
              <a:gd name="connsiteY105" fmla="*/ 1135858 h 3559969"/>
              <a:gd name="connsiteX106" fmla="*/ 2812255 w 4081462"/>
              <a:gd name="connsiteY106" fmla="*/ 1135858 h 3559969"/>
              <a:gd name="connsiteX107" fmla="*/ 2800349 w 4081462"/>
              <a:gd name="connsiteY107" fmla="*/ 1092995 h 3559969"/>
              <a:gd name="connsiteX108" fmla="*/ 2788442 w 4081462"/>
              <a:gd name="connsiteY108" fmla="*/ 1026320 h 3559969"/>
              <a:gd name="connsiteX109" fmla="*/ 2826542 w 4081462"/>
              <a:gd name="connsiteY109" fmla="*/ 1023939 h 3559969"/>
              <a:gd name="connsiteX110" fmla="*/ 2890836 w 4081462"/>
              <a:gd name="connsiteY110" fmla="*/ 1062039 h 3559969"/>
              <a:gd name="connsiteX111" fmla="*/ 2907505 w 4081462"/>
              <a:gd name="connsiteY111" fmla="*/ 1007270 h 3559969"/>
              <a:gd name="connsiteX112" fmla="*/ 2881311 w 4081462"/>
              <a:gd name="connsiteY112" fmla="*/ 952501 h 3559969"/>
              <a:gd name="connsiteX113" fmla="*/ 2867024 w 4081462"/>
              <a:gd name="connsiteY113" fmla="*/ 895351 h 3559969"/>
              <a:gd name="connsiteX114" fmla="*/ 2919411 w 4081462"/>
              <a:gd name="connsiteY114" fmla="*/ 876301 h 3559969"/>
              <a:gd name="connsiteX115" fmla="*/ 2950367 w 4081462"/>
              <a:gd name="connsiteY115" fmla="*/ 819151 h 3559969"/>
              <a:gd name="connsiteX116" fmla="*/ 3000374 w 4081462"/>
              <a:gd name="connsiteY116" fmla="*/ 833439 h 3559969"/>
              <a:gd name="connsiteX117" fmla="*/ 3040855 w 4081462"/>
              <a:gd name="connsiteY117" fmla="*/ 831058 h 3559969"/>
              <a:gd name="connsiteX118" fmla="*/ 3090861 w 4081462"/>
              <a:gd name="connsiteY118" fmla="*/ 809626 h 3559969"/>
              <a:gd name="connsiteX119" fmla="*/ 3095624 w 4081462"/>
              <a:gd name="connsiteY119" fmla="*/ 745333 h 3559969"/>
              <a:gd name="connsiteX120" fmla="*/ 3121817 w 4081462"/>
              <a:gd name="connsiteY120" fmla="*/ 688183 h 3559969"/>
              <a:gd name="connsiteX121" fmla="*/ 3169442 w 4081462"/>
              <a:gd name="connsiteY121" fmla="*/ 659608 h 3559969"/>
              <a:gd name="connsiteX122" fmla="*/ 3198017 w 4081462"/>
              <a:gd name="connsiteY122" fmla="*/ 595314 h 3559969"/>
              <a:gd name="connsiteX123" fmla="*/ 3221830 w 4081462"/>
              <a:gd name="connsiteY123" fmla="*/ 583408 h 3559969"/>
              <a:gd name="connsiteX124" fmla="*/ 3290886 w 4081462"/>
              <a:gd name="connsiteY124" fmla="*/ 590551 h 3559969"/>
              <a:gd name="connsiteX125" fmla="*/ 3350417 w 4081462"/>
              <a:gd name="connsiteY125" fmla="*/ 559595 h 3559969"/>
              <a:gd name="connsiteX126" fmla="*/ 3352799 w 4081462"/>
              <a:gd name="connsiteY126" fmla="*/ 478633 h 3559969"/>
              <a:gd name="connsiteX127" fmla="*/ 3345655 w 4081462"/>
              <a:gd name="connsiteY127" fmla="*/ 407195 h 3559969"/>
              <a:gd name="connsiteX128" fmla="*/ 3357561 w 4081462"/>
              <a:gd name="connsiteY128" fmla="*/ 311945 h 3559969"/>
              <a:gd name="connsiteX129" fmla="*/ 3436142 w 4081462"/>
              <a:gd name="connsiteY129" fmla="*/ 316708 h 3559969"/>
              <a:gd name="connsiteX130" fmla="*/ 3450430 w 4081462"/>
              <a:gd name="connsiteY130" fmla="*/ 216695 h 3559969"/>
              <a:gd name="connsiteX131" fmla="*/ 3557586 w 4081462"/>
              <a:gd name="connsiteY131" fmla="*/ 188120 h 3559969"/>
              <a:gd name="connsiteX132" fmla="*/ 3709986 w 4081462"/>
              <a:gd name="connsiteY132" fmla="*/ 111920 h 3559969"/>
              <a:gd name="connsiteX133" fmla="*/ 3862386 w 4081462"/>
              <a:gd name="connsiteY133" fmla="*/ 35720 h 3559969"/>
              <a:gd name="connsiteX134" fmla="*/ 4081462 w 4081462"/>
              <a:gd name="connsiteY134"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709986 w 4081462"/>
              <a:gd name="connsiteY133" fmla="*/ 111920 h 3559969"/>
              <a:gd name="connsiteX134" fmla="*/ 3862386 w 4081462"/>
              <a:gd name="connsiteY134" fmla="*/ 35720 h 3559969"/>
              <a:gd name="connsiteX135" fmla="*/ 4081462 w 4081462"/>
              <a:gd name="connsiteY135"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371724 w 4081462"/>
              <a:gd name="connsiteY97" fmla="*/ 1485901 h 3559969"/>
              <a:gd name="connsiteX98" fmla="*/ 2343149 w 4081462"/>
              <a:gd name="connsiteY98" fmla="*/ 1421608 h 3559969"/>
              <a:gd name="connsiteX99" fmla="*/ 2383630 w 4081462"/>
              <a:gd name="connsiteY99" fmla="*/ 1407320 h 3559969"/>
              <a:gd name="connsiteX100" fmla="*/ 2397917 w 4081462"/>
              <a:gd name="connsiteY100" fmla="*/ 1347789 h 3559969"/>
              <a:gd name="connsiteX101" fmla="*/ 2426492 w 4081462"/>
              <a:gd name="connsiteY101" fmla="*/ 1312070 h 3559969"/>
              <a:gd name="connsiteX102" fmla="*/ 2500311 w 4081462"/>
              <a:gd name="connsiteY102" fmla="*/ 1243014 h 3559969"/>
              <a:gd name="connsiteX103" fmla="*/ 2538411 w 4081462"/>
              <a:gd name="connsiteY103" fmla="*/ 1223964 h 3559969"/>
              <a:gd name="connsiteX104" fmla="*/ 2578892 w 4081462"/>
              <a:gd name="connsiteY104" fmla="*/ 1183483 h 3559969"/>
              <a:gd name="connsiteX105" fmla="*/ 2640805 w 4081462"/>
              <a:gd name="connsiteY105" fmla="*/ 1178720 h 3559969"/>
              <a:gd name="connsiteX106" fmla="*/ 2700336 w 4081462"/>
              <a:gd name="connsiteY106" fmla="*/ 1154908 h 3559969"/>
              <a:gd name="connsiteX107" fmla="*/ 2759867 w 4081462"/>
              <a:gd name="connsiteY107" fmla="*/ 1135858 h 3559969"/>
              <a:gd name="connsiteX108" fmla="*/ 2812255 w 4081462"/>
              <a:gd name="connsiteY108" fmla="*/ 1135858 h 3559969"/>
              <a:gd name="connsiteX109" fmla="*/ 2800349 w 4081462"/>
              <a:gd name="connsiteY109" fmla="*/ 1092995 h 3559969"/>
              <a:gd name="connsiteX110" fmla="*/ 2788442 w 4081462"/>
              <a:gd name="connsiteY110" fmla="*/ 1026320 h 3559969"/>
              <a:gd name="connsiteX111" fmla="*/ 2826542 w 4081462"/>
              <a:gd name="connsiteY111" fmla="*/ 1023939 h 3559969"/>
              <a:gd name="connsiteX112" fmla="*/ 2890836 w 4081462"/>
              <a:gd name="connsiteY112" fmla="*/ 1062039 h 3559969"/>
              <a:gd name="connsiteX113" fmla="*/ 2907505 w 4081462"/>
              <a:gd name="connsiteY113" fmla="*/ 1007270 h 3559969"/>
              <a:gd name="connsiteX114" fmla="*/ 2881311 w 4081462"/>
              <a:gd name="connsiteY114" fmla="*/ 952501 h 3559969"/>
              <a:gd name="connsiteX115" fmla="*/ 2867024 w 4081462"/>
              <a:gd name="connsiteY115" fmla="*/ 895351 h 3559969"/>
              <a:gd name="connsiteX116" fmla="*/ 2919411 w 4081462"/>
              <a:gd name="connsiteY116" fmla="*/ 876301 h 3559969"/>
              <a:gd name="connsiteX117" fmla="*/ 2950367 w 4081462"/>
              <a:gd name="connsiteY117" fmla="*/ 819151 h 3559969"/>
              <a:gd name="connsiteX118" fmla="*/ 3000374 w 4081462"/>
              <a:gd name="connsiteY118" fmla="*/ 833439 h 3559969"/>
              <a:gd name="connsiteX119" fmla="*/ 3040855 w 4081462"/>
              <a:gd name="connsiteY119" fmla="*/ 831058 h 3559969"/>
              <a:gd name="connsiteX120" fmla="*/ 3090861 w 4081462"/>
              <a:gd name="connsiteY120" fmla="*/ 809626 h 3559969"/>
              <a:gd name="connsiteX121" fmla="*/ 3095624 w 4081462"/>
              <a:gd name="connsiteY121" fmla="*/ 745333 h 3559969"/>
              <a:gd name="connsiteX122" fmla="*/ 3121817 w 4081462"/>
              <a:gd name="connsiteY122" fmla="*/ 688183 h 3559969"/>
              <a:gd name="connsiteX123" fmla="*/ 3169442 w 4081462"/>
              <a:gd name="connsiteY123" fmla="*/ 659608 h 3559969"/>
              <a:gd name="connsiteX124" fmla="*/ 3198017 w 4081462"/>
              <a:gd name="connsiteY124" fmla="*/ 595314 h 3559969"/>
              <a:gd name="connsiteX125" fmla="*/ 3221830 w 4081462"/>
              <a:gd name="connsiteY125" fmla="*/ 583408 h 3559969"/>
              <a:gd name="connsiteX126" fmla="*/ 3290886 w 4081462"/>
              <a:gd name="connsiteY126" fmla="*/ 590551 h 3559969"/>
              <a:gd name="connsiteX127" fmla="*/ 3350417 w 4081462"/>
              <a:gd name="connsiteY127" fmla="*/ 559595 h 3559969"/>
              <a:gd name="connsiteX128" fmla="*/ 3352799 w 4081462"/>
              <a:gd name="connsiteY128" fmla="*/ 478633 h 3559969"/>
              <a:gd name="connsiteX129" fmla="*/ 3345655 w 4081462"/>
              <a:gd name="connsiteY129" fmla="*/ 407195 h 3559969"/>
              <a:gd name="connsiteX130" fmla="*/ 3357561 w 4081462"/>
              <a:gd name="connsiteY130" fmla="*/ 311945 h 3559969"/>
              <a:gd name="connsiteX131" fmla="*/ 3436142 w 4081462"/>
              <a:gd name="connsiteY131" fmla="*/ 316708 h 3559969"/>
              <a:gd name="connsiteX132" fmla="*/ 3450430 w 4081462"/>
              <a:gd name="connsiteY132" fmla="*/ 216695 h 3559969"/>
              <a:gd name="connsiteX133" fmla="*/ 3557586 w 4081462"/>
              <a:gd name="connsiteY133" fmla="*/ 188120 h 3559969"/>
              <a:gd name="connsiteX134" fmla="*/ 3709986 w 4081462"/>
              <a:gd name="connsiteY134" fmla="*/ 111920 h 3559969"/>
              <a:gd name="connsiteX135" fmla="*/ 3862386 w 4081462"/>
              <a:gd name="connsiteY135" fmla="*/ 35720 h 3559969"/>
              <a:gd name="connsiteX136" fmla="*/ 4081462 w 4081462"/>
              <a:gd name="connsiteY136"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371724 w 4081462"/>
              <a:gd name="connsiteY97" fmla="*/ 1485901 h 3559969"/>
              <a:gd name="connsiteX98" fmla="*/ 2343149 w 4081462"/>
              <a:gd name="connsiteY98" fmla="*/ 1421608 h 3559969"/>
              <a:gd name="connsiteX99" fmla="*/ 2383630 w 4081462"/>
              <a:gd name="connsiteY99" fmla="*/ 1407320 h 3559969"/>
              <a:gd name="connsiteX100" fmla="*/ 2397917 w 4081462"/>
              <a:gd name="connsiteY100" fmla="*/ 1347789 h 3559969"/>
              <a:gd name="connsiteX101" fmla="*/ 2426492 w 4081462"/>
              <a:gd name="connsiteY101" fmla="*/ 1312070 h 3559969"/>
              <a:gd name="connsiteX102" fmla="*/ 2500311 w 4081462"/>
              <a:gd name="connsiteY102" fmla="*/ 1243014 h 3559969"/>
              <a:gd name="connsiteX103" fmla="*/ 2538411 w 4081462"/>
              <a:gd name="connsiteY103" fmla="*/ 1223964 h 3559969"/>
              <a:gd name="connsiteX104" fmla="*/ 2578892 w 4081462"/>
              <a:gd name="connsiteY104" fmla="*/ 1183483 h 3559969"/>
              <a:gd name="connsiteX105" fmla="*/ 2640805 w 4081462"/>
              <a:gd name="connsiteY105" fmla="*/ 1178720 h 3559969"/>
              <a:gd name="connsiteX106" fmla="*/ 2700336 w 4081462"/>
              <a:gd name="connsiteY106" fmla="*/ 1154908 h 3559969"/>
              <a:gd name="connsiteX107" fmla="*/ 2759867 w 4081462"/>
              <a:gd name="connsiteY107" fmla="*/ 1135858 h 3559969"/>
              <a:gd name="connsiteX108" fmla="*/ 2812255 w 4081462"/>
              <a:gd name="connsiteY108" fmla="*/ 1135858 h 3559969"/>
              <a:gd name="connsiteX109" fmla="*/ 2800349 w 4081462"/>
              <a:gd name="connsiteY109" fmla="*/ 1092995 h 3559969"/>
              <a:gd name="connsiteX110" fmla="*/ 2788442 w 4081462"/>
              <a:gd name="connsiteY110" fmla="*/ 1026320 h 3559969"/>
              <a:gd name="connsiteX111" fmla="*/ 2826542 w 4081462"/>
              <a:gd name="connsiteY111" fmla="*/ 1023939 h 3559969"/>
              <a:gd name="connsiteX112" fmla="*/ 2890836 w 4081462"/>
              <a:gd name="connsiteY112" fmla="*/ 1062039 h 3559969"/>
              <a:gd name="connsiteX113" fmla="*/ 2907505 w 4081462"/>
              <a:gd name="connsiteY113" fmla="*/ 1007270 h 3559969"/>
              <a:gd name="connsiteX114" fmla="*/ 2881311 w 4081462"/>
              <a:gd name="connsiteY114" fmla="*/ 952501 h 3559969"/>
              <a:gd name="connsiteX115" fmla="*/ 2867024 w 4081462"/>
              <a:gd name="connsiteY115" fmla="*/ 895351 h 3559969"/>
              <a:gd name="connsiteX116" fmla="*/ 2919411 w 4081462"/>
              <a:gd name="connsiteY116" fmla="*/ 876301 h 3559969"/>
              <a:gd name="connsiteX117" fmla="*/ 2950367 w 4081462"/>
              <a:gd name="connsiteY117" fmla="*/ 819151 h 3559969"/>
              <a:gd name="connsiteX118" fmla="*/ 3000374 w 4081462"/>
              <a:gd name="connsiteY118" fmla="*/ 833439 h 3559969"/>
              <a:gd name="connsiteX119" fmla="*/ 3040855 w 4081462"/>
              <a:gd name="connsiteY119" fmla="*/ 831058 h 3559969"/>
              <a:gd name="connsiteX120" fmla="*/ 3090861 w 4081462"/>
              <a:gd name="connsiteY120" fmla="*/ 809626 h 3559969"/>
              <a:gd name="connsiteX121" fmla="*/ 3095624 w 4081462"/>
              <a:gd name="connsiteY121" fmla="*/ 745333 h 3559969"/>
              <a:gd name="connsiteX122" fmla="*/ 3121817 w 4081462"/>
              <a:gd name="connsiteY122" fmla="*/ 688183 h 3559969"/>
              <a:gd name="connsiteX123" fmla="*/ 3169442 w 4081462"/>
              <a:gd name="connsiteY123" fmla="*/ 659608 h 3559969"/>
              <a:gd name="connsiteX124" fmla="*/ 3198017 w 4081462"/>
              <a:gd name="connsiteY124" fmla="*/ 595314 h 3559969"/>
              <a:gd name="connsiteX125" fmla="*/ 3221830 w 4081462"/>
              <a:gd name="connsiteY125" fmla="*/ 583408 h 3559969"/>
              <a:gd name="connsiteX126" fmla="*/ 3290886 w 4081462"/>
              <a:gd name="connsiteY126" fmla="*/ 590551 h 3559969"/>
              <a:gd name="connsiteX127" fmla="*/ 3350417 w 4081462"/>
              <a:gd name="connsiteY127" fmla="*/ 559595 h 3559969"/>
              <a:gd name="connsiteX128" fmla="*/ 3352799 w 4081462"/>
              <a:gd name="connsiteY128" fmla="*/ 478633 h 3559969"/>
              <a:gd name="connsiteX129" fmla="*/ 3345655 w 4081462"/>
              <a:gd name="connsiteY129" fmla="*/ 407195 h 3559969"/>
              <a:gd name="connsiteX130" fmla="*/ 3357561 w 4081462"/>
              <a:gd name="connsiteY130" fmla="*/ 311945 h 3559969"/>
              <a:gd name="connsiteX131" fmla="*/ 3436142 w 4081462"/>
              <a:gd name="connsiteY131" fmla="*/ 316708 h 3559969"/>
              <a:gd name="connsiteX132" fmla="*/ 3450430 w 4081462"/>
              <a:gd name="connsiteY132" fmla="*/ 216695 h 3559969"/>
              <a:gd name="connsiteX133" fmla="*/ 3557586 w 4081462"/>
              <a:gd name="connsiteY133" fmla="*/ 188120 h 3559969"/>
              <a:gd name="connsiteX134" fmla="*/ 3709986 w 4081462"/>
              <a:gd name="connsiteY134" fmla="*/ 111920 h 3559969"/>
              <a:gd name="connsiteX135" fmla="*/ 3862386 w 4081462"/>
              <a:gd name="connsiteY135" fmla="*/ 35720 h 3559969"/>
              <a:gd name="connsiteX136" fmla="*/ 4081462 w 4081462"/>
              <a:gd name="connsiteY136"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95525 w 4081462"/>
              <a:gd name="connsiteY96" fmla="*/ 1666875 h 3559969"/>
              <a:gd name="connsiteX97" fmla="*/ 2259805 w 4081462"/>
              <a:gd name="connsiteY97" fmla="*/ 1571626 h 3559969"/>
              <a:gd name="connsiteX98" fmla="*/ 2371724 w 4081462"/>
              <a:gd name="connsiteY98" fmla="*/ 1485901 h 3559969"/>
              <a:gd name="connsiteX99" fmla="*/ 2343149 w 4081462"/>
              <a:gd name="connsiteY99" fmla="*/ 1421608 h 3559969"/>
              <a:gd name="connsiteX100" fmla="*/ 2383630 w 4081462"/>
              <a:gd name="connsiteY100" fmla="*/ 1407320 h 3559969"/>
              <a:gd name="connsiteX101" fmla="*/ 2397917 w 4081462"/>
              <a:gd name="connsiteY101" fmla="*/ 1347789 h 3559969"/>
              <a:gd name="connsiteX102" fmla="*/ 2426492 w 4081462"/>
              <a:gd name="connsiteY102" fmla="*/ 1312070 h 3559969"/>
              <a:gd name="connsiteX103" fmla="*/ 2500311 w 4081462"/>
              <a:gd name="connsiteY103" fmla="*/ 1243014 h 3559969"/>
              <a:gd name="connsiteX104" fmla="*/ 2538411 w 4081462"/>
              <a:gd name="connsiteY104" fmla="*/ 1223964 h 3559969"/>
              <a:gd name="connsiteX105" fmla="*/ 2578892 w 4081462"/>
              <a:gd name="connsiteY105" fmla="*/ 1183483 h 3559969"/>
              <a:gd name="connsiteX106" fmla="*/ 2640805 w 4081462"/>
              <a:gd name="connsiteY106" fmla="*/ 1178720 h 3559969"/>
              <a:gd name="connsiteX107" fmla="*/ 2700336 w 4081462"/>
              <a:gd name="connsiteY107" fmla="*/ 1154908 h 3559969"/>
              <a:gd name="connsiteX108" fmla="*/ 2759867 w 4081462"/>
              <a:gd name="connsiteY108" fmla="*/ 1135858 h 3559969"/>
              <a:gd name="connsiteX109" fmla="*/ 2812255 w 4081462"/>
              <a:gd name="connsiteY109" fmla="*/ 1135858 h 3559969"/>
              <a:gd name="connsiteX110" fmla="*/ 2800349 w 4081462"/>
              <a:gd name="connsiteY110" fmla="*/ 1092995 h 3559969"/>
              <a:gd name="connsiteX111" fmla="*/ 2788442 w 4081462"/>
              <a:gd name="connsiteY111" fmla="*/ 1026320 h 3559969"/>
              <a:gd name="connsiteX112" fmla="*/ 2826542 w 4081462"/>
              <a:gd name="connsiteY112" fmla="*/ 1023939 h 3559969"/>
              <a:gd name="connsiteX113" fmla="*/ 2890836 w 4081462"/>
              <a:gd name="connsiteY113" fmla="*/ 1062039 h 3559969"/>
              <a:gd name="connsiteX114" fmla="*/ 2907505 w 4081462"/>
              <a:gd name="connsiteY114" fmla="*/ 1007270 h 3559969"/>
              <a:gd name="connsiteX115" fmla="*/ 2881311 w 4081462"/>
              <a:gd name="connsiteY115" fmla="*/ 952501 h 3559969"/>
              <a:gd name="connsiteX116" fmla="*/ 2867024 w 4081462"/>
              <a:gd name="connsiteY116" fmla="*/ 895351 h 3559969"/>
              <a:gd name="connsiteX117" fmla="*/ 2919411 w 4081462"/>
              <a:gd name="connsiteY117" fmla="*/ 876301 h 3559969"/>
              <a:gd name="connsiteX118" fmla="*/ 2950367 w 4081462"/>
              <a:gd name="connsiteY118" fmla="*/ 819151 h 3559969"/>
              <a:gd name="connsiteX119" fmla="*/ 3000374 w 4081462"/>
              <a:gd name="connsiteY119" fmla="*/ 833439 h 3559969"/>
              <a:gd name="connsiteX120" fmla="*/ 3040855 w 4081462"/>
              <a:gd name="connsiteY120" fmla="*/ 831058 h 3559969"/>
              <a:gd name="connsiteX121" fmla="*/ 3090861 w 4081462"/>
              <a:gd name="connsiteY121" fmla="*/ 809626 h 3559969"/>
              <a:gd name="connsiteX122" fmla="*/ 3095624 w 4081462"/>
              <a:gd name="connsiteY122" fmla="*/ 745333 h 3559969"/>
              <a:gd name="connsiteX123" fmla="*/ 3121817 w 4081462"/>
              <a:gd name="connsiteY123" fmla="*/ 688183 h 3559969"/>
              <a:gd name="connsiteX124" fmla="*/ 3169442 w 4081462"/>
              <a:gd name="connsiteY124" fmla="*/ 659608 h 3559969"/>
              <a:gd name="connsiteX125" fmla="*/ 3198017 w 4081462"/>
              <a:gd name="connsiteY125" fmla="*/ 595314 h 3559969"/>
              <a:gd name="connsiteX126" fmla="*/ 3221830 w 4081462"/>
              <a:gd name="connsiteY126" fmla="*/ 583408 h 3559969"/>
              <a:gd name="connsiteX127" fmla="*/ 3290886 w 4081462"/>
              <a:gd name="connsiteY127" fmla="*/ 590551 h 3559969"/>
              <a:gd name="connsiteX128" fmla="*/ 3350417 w 4081462"/>
              <a:gd name="connsiteY128" fmla="*/ 559595 h 3559969"/>
              <a:gd name="connsiteX129" fmla="*/ 3352799 w 4081462"/>
              <a:gd name="connsiteY129" fmla="*/ 478633 h 3559969"/>
              <a:gd name="connsiteX130" fmla="*/ 3345655 w 4081462"/>
              <a:gd name="connsiteY130" fmla="*/ 407195 h 3559969"/>
              <a:gd name="connsiteX131" fmla="*/ 3357561 w 4081462"/>
              <a:gd name="connsiteY131" fmla="*/ 311945 h 3559969"/>
              <a:gd name="connsiteX132" fmla="*/ 3436142 w 4081462"/>
              <a:gd name="connsiteY132" fmla="*/ 316708 h 3559969"/>
              <a:gd name="connsiteX133" fmla="*/ 3450430 w 4081462"/>
              <a:gd name="connsiteY133" fmla="*/ 216695 h 3559969"/>
              <a:gd name="connsiteX134" fmla="*/ 3557586 w 4081462"/>
              <a:gd name="connsiteY134" fmla="*/ 188120 h 3559969"/>
              <a:gd name="connsiteX135" fmla="*/ 3709986 w 4081462"/>
              <a:gd name="connsiteY135" fmla="*/ 111920 h 3559969"/>
              <a:gd name="connsiteX136" fmla="*/ 3862386 w 4081462"/>
              <a:gd name="connsiteY136" fmla="*/ 35720 h 3559969"/>
              <a:gd name="connsiteX137" fmla="*/ 4081462 w 4081462"/>
              <a:gd name="connsiteY137"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95525 w 4081462"/>
              <a:gd name="connsiteY95" fmla="*/ 1666875 h 3559969"/>
              <a:gd name="connsiteX96" fmla="*/ 2259805 w 4081462"/>
              <a:gd name="connsiteY96" fmla="*/ 1571626 h 3559969"/>
              <a:gd name="connsiteX97" fmla="*/ 2371724 w 4081462"/>
              <a:gd name="connsiteY97" fmla="*/ 1485901 h 3559969"/>
              <a:gd name="connsiteX98" fmla="*/ 2343149 w 4081462"/>
              <a:gd name="connsiteY98" fmla="*/ 1421608 h 3559969"/>
              <a:gd name="connsiteX99" fmla="*/ 2383630 w 4081462"/>
              <a:gd name="connsiteY99" fmla="*/ 1407320 h 3559969"/>
              <a:gd name="connsiteX100" fmla="*/ 2397917 w 4081462"/>
              <a:gd name="connsiteY100" fmla="*/ 1347789 h 3559969"/>
              <a:gd name="connsiteX101" fmla="*/ 2426492 w 4081462"/>
              <a:gd name="connsiteY101" fmla="*/ 1312070 h 3559969"/>
              <a:gd name="connsiteX102" fmla="*/ 2500311 w 4081462"/>
              <a:gd name="connsiteY102" fmla="*/ 1243014 h 3559969"/>
              <a:gd name="connsiteX103" fmla="*/ 2538411 w 4081462"/>
              <a:gd name="connsiteY103" fmla="*/ 1223964 h 3559969"/>
              <a:gd name="connsiteX104" fmla="*/ 2578892 w 4081462"/>
              <a:gd name="connsiteY104" fmla="*/ 1183483 h 3559969"/>
              <a:gd name="connsiteX105" fmla="*/ 2640805 w 4081462"/>
              <a:gd name="connsiteY105" fmla="*/ 1178720 h 3559969"/>
              <a:gd name="connsiteX106" fmla="*/ 2700336 w 4081462"/>
              <a:gd name="connsiteY106" fmla="*/ 1154908 h 3559969"/>
              <a:gd name="connsiteX107" fmla="*/ 2759867 w 4081462"/>
              <a:gd name="connsiteY107" fmla="*/ 1135858 h 3559969"/>
              <a:gd name="connsiteX108" fmla="*/ 2812255 w 4081462"/>
              <a:gd name="connsiteY108" fmla="*/ 1135858 h 3559969"/>
              <a:gd name="connsiteX109" fmla="*/ 2800349 w 4081462"/>
              <a:gd name="connsiteY109" fmla="*/ 1092995 h 3559969"/>
              <a:gd name="connsiteX110" fmla="*/ 2788442 w 4081462"/>
              <a:gd name="connsiteY110" fmla="*/ 1026320 h 3559969"/>
              <a:gd name="connsiteX111" fmla="*/ 2826542 w 4081462"/>
              <a:gd name="connsiteY111" fmla="*/ 1023939 h 3559969"/>
              <a:gd name="connsiteX112" fmla="*/ 2890836 w 4081462"/>
              <a:gd name="connsiteY112" fmla="*/ 1062039 h 3559969"/>
              <a:gd name="connsiteX113" fmla="*/ 2907505 w 4081462"/>
              <a:gd name="connsiteY113" fmla="*/ 1007270 h 3559969"/>
              <a:gd name="connsiteX114" fmla="*/ 2881311 w 4081462"/>
              <a:gd name="connsiteY114" fmla="*/ 952501 h 3559969"/>
              <a:gd name="connsiteX115" fmla="*/ 2867024 w 4081462"/>
              <a:gd name="connsiteY115" fmla="*/ 895351 h 3559969"/>
              <a:gd name="connsiteX116" fmla="*/ 2919411 w 4081462"/>
              <a:gd name="connsiteY116" fmla="*/ 876301 h 3559969"/>
              <a:gd name="connsiteX117" fmla="*/ 2950367 w 4081462"/>
              <a:gd name="connsiteY117" fmla="*/ 819151 h 3559969"/>
              <a:gd name="connsiteX118" fmla="*/ 3000374 w 4081462"/>
              <a:gd name="connsiteY118" fmla="*/ 833439 h 3559969"/>
              <a:gd name="connsiteX119" fmla="*/ 3040855 w 4081462"/>
              <a:gd name="connsiteY119" fmla="*/ 831058 h 3559969"/>
              <a:gd name="connsiteX120" fmla="*/ 3090861 w 4081462"/>
              <a:gd name="connsiteY120" fmla="*/ 809626 h 3559969"/>
              <a:gd name="connsiteX121" fmla="*/ 3095624 w 4081462"/>
              <a:gd name="connsiteY121" fmla="*/ 745333 h 3559969"/>
              <a:gd name="connsiteX122" fmla="*/ 3121817 w 4081462"/>
              <a:gd name="connsiteY122" fmla="*/ 688183 h 3559969"/>
              <a:gd name="connsiteX123" fmla="*/ 3169442 w 4081462"/>
              <a:gd name="connsiteY123" fmla="*/ 659608 h 3559969"/>
              <a:gd name="connsiteX124" fmla="*/ 3198017 w 4081462"/>
              <a:gd name="connsiteY124" fmla="*/ 595314 h 3559969"/>
              <a:gd name="connsiteX125" fmla="*/ 3221830 w 4081462"/>
              <a:gd name="connsiteY125" fmla="*/ 583408 h 3559969"/>
              <a:gd name="connsiteX126" fmla="*/ 3290886 w 4081462"/>
              <a:gd name="connsiteY126" fmla="*/ 590551 h 3559969"/>
              <a:gd name="connsiteX127" fmla="*/ 3350417 w 4081462"/>
              <a:gd name="connsiteY127" fmla="*/ 559595 h 3559969"/>
              <a:gd name="connsiteX128" fmla="*/ 3352799 w 4081462"/>
              <a:gd name="connsiteY128" fmla="*/ 478633 h 3559969"/>
              <a:gd name="connsiteX129" fmla="*/ 3345655 w 4081462"/>
              <a:gd name="connsiteY129" fmla="*/ 407195 h 3559969"/>
              <a:gd name="connsiteX130" fmla="*/ 3357561 w 4081462"/>
              <a:gd name="connsiteY130" fmla="*/ 311945 h 3559969"/>
              <a:gd name="connsiteX131" fmla="*/ 3436142 w 4081462"/>
              <a:gd name="connsiteY131" fmla="*/ 316708 h 3559969"/>
              <a:gd name="connsiteX132" fmla="*/ 3450430 w 4081462"/>
              <a:gd name="connsiteY132" fmla="*/ 216695 h 3559969"/>
              <a:gd name="connsiteX133" fmla="*/ 3557586 w 4081462"/>
              <a:gd name="connsiteY133" fmla="*/ 188120 h 3559969"/>
              <a:gd name="connsiteX134" fmla="*/ 3709986 w 4081462"/>
              <a:gd name="connsiteY134" fmla="*/ 111920 h 3559969"/>
              <a:gd name="connsiteX135" fmla="*/ 3862386 w 4081462"/>
              <a:gd name="connsiteY135" fmla="*/ 35720 h 3559969"/>
              <a:gd name="connsiteX136" fmla="*/ 4081462 w 4081462"/>
              <a:gd name="connsiteY136"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257425 w 4081462"/>
              <a:gd name="connsiteY94" fmla="*/ 1678782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709986 w 4081462"/>
              <a:gd name="connsiteY133" fmla="*/ 111920 h 3559969"/>
              <a:gd name="connsiteX134" fmla="*/ 3862386 w 4081462"/>
              <a:gd name="connsiteY134" fmla="*/ 35720 h 3559969"/>
              <a:gd name="connsiteX135" fmla="*/ 4081462 w 4081462"/>
              <a:gd name="connsiteY135"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238375 w 4081462"/>
              <a:gd name="connsiteY93" fmla="*/ 1685925 h 3559969"/>
              <a:gd name="connsiteX94" fmla="*/ 2185987 w 4081462"/>
              <a:gd name="connsiteY94" fmla="*/ 1619251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709986 w 4081462"/>
              <a:gd name="connsiteY133" fmla="*/ 111920 h 3559969"/>
              <a:gd name="connsiteX134" fmla="*/ 3862386 w 4081462"/>
              <a:gd name="connsiteY134" fmla="*/ 35720 h 3559969"/>
              <a:gd name="connsiteX135" fmla="*/ 4081462 w 4081462"/>
              <a:gd name="connsiteY135"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233612 w 4081462"/>
              <a:gd name="connsiteY92" fmla="*/ 1688307 h 3559969"/>
              <a:gd name="connsiteX93" fmla="*/ 2155032 w 4081462"/>
              <a:gd name="connsiteY93" fmla="*/ 1647825 h 3559969"/>
              <a:gd name="connsiteX94" fmla="*/ 2185987 w 4081462"/>
              <a:gd name="connsiteY94" fmla="*/ 1619251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709986 w 4081462"/>
              <a:gd name="connsiteY133" fmla="*/ 111920 h 3559969"/>
              <a:gd name="connsiteX134" fmla="*/ 3862386 w 4081462"/>
              <a:gd name="connsiteY134" fmla="*/ 35720 h 3559969"/>
              <a:gd name="connsiteX135" fmla="*/ 4081462 w 4081462"/>
              <a:gd name="connsiteY135"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93131 w 4081462"/>
              <a:gd name="connsiteY91" fmla="*/ 1702594 h 3559969"/>
              <a:gd name="connsiteX92" fmla="*/ 2164556 w 4081462"/>
              <a:gd name="connsiteY92" fmla="*/ 1681164 h 3559969"/>
              <a:gd name="connsiteX93" fmla="*/ 2155032 w 4081462"/>
              <a:gd name="connsiteY93" fmla="*/ 1647825 h 3559969"/>
              <a:gd name="connsiteX94" fmla="*/ 2185987 w 4081462"/>
              <a:gd name="connsiteY94" fmla="*/ 1619251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709986 w 4081462"/>
              <a:gd name="connsiteY133" fmla="*/ 111920 h 3559969"/>
              <a:gd name="connsiteX134" fmla="*/ 3862386 w 4081462"/>
              <a:gd name="connsiteY134" fmla="*/ 35720 h 3559969"/>
              <a:gd name="connsiteX135" fmla="*/ 4081462 w 4081462"/>
              <a:gd name="connsiteY135"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71699 w 4081462"/>
              <a:gd name="connsiteY91" fmla="*/ 1707357 h 3559969"/>
              <a:gd name="connsiteX92" fmla="*/ 2164556 w 4081462"/>
              <a:gd name="connsiteY92" fmla="*/ 1681164 h 3559969"/>
              <a:gd name="connsiteX93" fmla="*/ 2155032 w 4081462"/>
              <a:gd name="connsiteY93" fmla="*/ 1647825 h 3559969"/>
              <a:gd name="connsiteX94" fmla="*/ 2185987 w 4081462"/>
              <a:gd name="connsiteY94" fmla="*/ 1619251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709986 w 4081462"/>
              <a:gd name="connsiteY133" fmla="*/ 111920 h 3559969"/>
              <a:gd name="connsiteX134" fmla="*/ 3862386 w 4081462"/>
              <a:gd name="connsiteY134" fmla="*/ 35720 h 3559969"/>
              <a:gd name="connsiteX135" fmla="*/ 4081462 w 4081462"/>
              <a:gd name="connsiteY135"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71699 w 4081462"/>
              <a:gd name="connsiteY91" fmla="*/ 1707357 h 3559969"/>
              <a:gd name="connsiteX92" fmla="*/ 2164556 w 4081462"/>
              <a:gd name="connsiteY92" fmla="*/ 1681164 h 3559969"/>
              <a:gd name="connsiteX93" fmla="*/ 2155032 w 4081462"/>
              <a:gd name="connsiteY93" fmla="*/ 1647825 h 3559969"/>
              <a:gd name="connsiteX94" fmla="*/ 2185987 w 4081462"/>
              <a:gd name="connsiteY94" fmla="*/ 1619251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636167 w 4081462"/>
              <a:gd name="connsiteY133" fmla="*/ 178595 h 3559969"/>
              <a:gd name="connsiteX134" fmla="*/ 3709986 w 4081462"/>
              <a:gd name="connsiteY134" fmla="*/ 111920 h 3559969"/>
              <a:gd name="connsiteX135" fmla="*/ 3862386 w 4081462"/>
              <a:gd name="connsiteY135" fmla="*/ 35720 h 3559969"/>
              <a:gd name="connsiteX136" fmla="*/ 4081462 w 4081462"/>
              <a:gd name="connsiteY136"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71699 w 4081462"/>
              <a:gd name="connsiteY91" fmla="*/ 1707357 h 3559969"/>
              <a:gd name="connsiteX92" fmla="*/ 2164556 w 4081462"/>
              <a:gd name="connsiteY92" fmla="*/ 1681164 h 3559969"/>
              <a:gd name="connsiteX93" fmla="*/ 2155032 w 4081462"/>
              <a:gd name="connsiteY93" fmla="*/ 1647825 h 3559969"/>
              <a:gd name="connsiteX94" fmla="*/ 2185987 w 4081462"/>
              <a:gd name="connsiteY94" fmla="*/ 1619251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636167 w 4081462"/>
              <a:gd name="connsiteY133" fmla="*/ 178595 h 3559969"/>
              <a:gd name="connsiteX134" fmla="*/ 3709986 w 4081462"/>
              <a:gd name="connsiteY134" fmla="*/ 111920 h 3559969"/>
              <a:gd name="connsiteX135" fmla="*/ 3748086 w 4081462"/>
              <a:gd name="connsiteY135" fmla="*/ 78583 h 3559969"/>
              <a:gd name="connsiteX136" fmla="*/ 3862386 w 4081462"/>
              <a:gd name="connsiteY136" fmla="*/ 35720 h 3559969"/>
              <a:gd name="connsiteX137" fmla="*/ 4081462 w 4081462"/>
              <a:gd name="connsiteY137"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71699 w 4081462"/>
              <a:gd name="connsiteY91" fmla="*/ 1707357 h 3559969"/>
              <a:gd name="connsiteX92" fmla="*/ 2164556 w 4081462"/>
              <a:gd name="connsiteY92" fmla="*/ 1681164 h 3559969"/>
              <a:gd name="connsiteX93" fmla="*/ 2155032 w 4081462"/>
              <a:gd name="connsiteY93" fmla="*/ 1647825 h 3559969"/>
              <a:gd name="connsiteX94" fmla="*/ 2185987 w 4081462"/>
              <a:gd name="connsiteY94" fmla="*/ 1619251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636167 w 4081462"/>
              <a:gd name="connsiteY133" fmla="*/ 178595 h 3559969"/>
              <a:gd name="connsiteX134" fmla="*/ 3683792 w 4081462"/>
              <a:gd name="connsiteY134" fmla="*/ 95251 h 3559969"/>
              <a:gd name="connsiteX135" fmla="*/ 3748086 w 4081462"/>
              <a:gd name="connsiteY135" fmla="*/ 78583 h 3559969"/>
              <a:gd name="connsiteX136" fmla="*/ 3862386 w 4081462"/>
              <a:gd name="connsiteY136" fmla="*/ 35720 h 3559969"/>
              <a:gd name="connsiteX137" fmla="*/ 4081462 w 4081462"/>
              <a:gd name="connsiteY137"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71699 w 4081462"/>
              <a:gd name="connsiteY91" fmla="*/ 1707357 h 3559969"/>
              <a:gd name="connsiteX92" fmla="*/ 2164556 w 4081462"/>
              <a:gd name="connsiteY92" fmla="*/ 1681164 h 3559969"/>
              <a:gd name="connsiteX93" fmla="*/ 2155032 w 4081462"/>
              <a:gd name="connsiteY93" fmla="*/ 1647825 h 3559969"/>
              <a:gd name="connsiteX94" fmla="*/ 2185987 w 4081462"/>
              <a:gd name="connsiteY94" fmla="*/ 1619251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636167 w 4081462"/>
              <a:gd name="connsiteY133" fmla="*/ 178595 h 3559969"/>
              <a:gd name="connsiteX134" fmla="*/ 3683792 w 4081462"/>
              <a:gd name="connsiteY134" fmla="*/ 95251 h 3559969"/>
              <a:gd name="connsiteX135" fmla="*/ 3748086 w 4081462"/>
              <a:gd name="connsiteY135" fmla="*/ 78583 h 3559969"/>
              <a:gd name="connsiteX136" fmla="*/ 3826667 w 4081462"/>
              <a:gd name="connsiteY136" fmla="*/ 88108 h 3559969"/>
              <a:gd name="connsiteX137" fmla="*/ 3862386 w 4081462"/>
              <a:gd name="connsiteY137" fmla="*/ 35720 h 3559969"/>
              <a:gd name="connsiteX138" fmla="*/ 4081462 w 4081462"/>
              <a:gd name="connsiteY138"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71699 w 4081462"/>
              <a:gd name="connsiteY91" fmla="*/ 1707357 h 3559969"/>
              <a:gd name="connsiteX92" fmla="*/ 2164556 w 4081462"/>
              <a:gd name="connsiteY92" fmla="*/ 1681164 h 3559969"/>
              <a:gd name="connsiteX93" fmla="*/ 2155032 w 4081462"/>
              <a:gd name="connsiteY93" fmla="*/ 1647825 h 3559969"/>
              <a:gd name="connsiteX94" fmla="*/ 2185987 w 4081462"/>
              <a:gd name="connsiteY94" fmla="*/ 1619251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636167 w 4081462"/>
              <a:gd name="connsiteY133" fmla="*/ 178595 h 3559969"/>
              <a:gd name="connsiteX134" fmla="*/ 3683792 w 4081462"/>
              <a:gd name="connsiteY134" fmla="*/ 95251 h 3559969"/>
              <a:gd name="connsiteX135" fmla="*/ 3748086 w 4081462"/>
              <a:gd name="connsiteY135" fmla="*/ 78583 h 3559969"/>
              <a:gd name="connsiteX136" fmla="*/ 3826667 w 4081462"/>
              <a:gd name="connsiteY136" fmla="*/ 88108 h 3559969"/>
              <a:gd name="connsiteX137" fmla="*/ 3862386 w 4081462"/>
              <a:gd name="connsiteY137" fmla="*/ 35720 h 3559969"/>
              <a:gd name="connsiteX138" fmla="*/ 3919536 w 4081462"/>
              <a:gd name="connsiteY138" fmla="*/ 7145 h 3559969"/>
              <a:gd name="connsiteX139" fmla="*/ 4081462 w 4081462"/>
              <a:gd name="connsiteY139" fmla="*/ 0 h 3559969"/>
              <a:gd name="connsiteX0" fmla="*/ 0 w 4081462"/>
              <a:gd name="connsiteY0" fmla="*/ 3559969 h 3559969"/>
              <a:gd name="connsiteX1" fmla="*/ 54768 w 4081462"/>
              <a:gd name="connsiteY1" fmla="*/ 3512344 h 3559969"/>
              <a:gd name="connsiteX2" fmla="*/ 92868 w 4081462"/>
              <a:gd name="connsiteY2" fmla="*/ 3479007 h 3559969"/>
              <a:gd name="connsiteX3" fmla="*/ 104775 w 4081462"/>
              <a:gd name="connsiteY3" fmla="*/ 3462338 h 3559969"/>
              <a:gd name="connsiteX4" fmla="*/ 116681 w 4081462"/>
              <a:gd name="connsiteY4" fmla="*/ 3443288 h 3559969"/>
              <a:gd name="connsiteX5" fmla="*/ 130968 w 4081462"/>
              <a:gd name="connsiteY5" fmla="*/ 3417094 h 3559969"/>
              <a:gd name="connsiteX6" fmla="*/ 138112 w 4081462"/>
              <a:gd name="connsiteY6" fmla="*/ 3395663 h 3559969"/>
              <a:gd name="connsiteX7" fmla="*/ 164306 w 4081462"/>
              <a:gd name="connsiteY7" fmla="*/ 3388519 h 3559969"/>
              <a:gd name="connsiteX8" fmla="*/ 190500 w 4081462"/>
              <a:gd name="connsiteY8" fmla="*/ 3388519 h 3559969"/>
              <a:gd name="connsiteX9" fmla="*/ 200025 w 4081462"/>
              <a:gd name="connsiteY9" fmla="*/ 3388519 h 3559969"/>
              <a:gd name="connsiteX10" fmla="*/ 216693 w 4081462"/>
              <a:gd name="connsiteY10" fmla="*/ 3376613 h 3559969"/>
              <a:gd name="connsiteX11" fmla="*/ 226218 w 4081462"/>
              <a:gd name="connsiteY11" fmla="*/ 3369469 h 3559969"/>
              <a:gd name="connsiteX12" fmla="*/ 240506 w 4081462"/>
              <a:gd name="connsiteY12" fmla="*/ 3352800 h 3559969"/>
              <a:gd name="connsiteX13" fmla="*/ 252412 w 4081462"/>
              <a:gd name="connsiteY13" fmla="*/ 3333750 h 3559969"/>
              <a:gd name="connsiteX14" fmla="*/ 259556 w 4081462"/>
              <a:gd name="connsiteY14" fmla="*/ 3326607 h 3559969"/>
              <a:gd name="connsiteX15" fmla="*/ 266700 w 4081462"/>
              <a:gd name="connsiteY15" fmla="*/ 3314700 h 3559969"/>
              <a:gd name="connsiteX16" fmla="*/ 271462 w 4081462"/>
              <a:gd name="connsiteY16" fmla="*/ 3305175 h 3559969"/>
              <a:gd name="connsiteX17" fmla="*/ 278606 w 4081462"/>
              <a:gd name="connsiteY17" fmla="*/ 3286125 h 3559969"/>
              <a:gd name="connsiteX18" fmla="*/ 285750 w 4081462"/>
              <a:gd name="connsiteY18" fmla="*/ 3243263 h 3559969"/>
              <a:gd name="connsiteX19" fmla="*/ 333375 w 4081462"/>
              <a:gd name="connsiteY19" fmla="*/ 3226594 h 3559969"/>
              <a:gd name="connsiteX20" fmla="*/ 395287 w 4081462"/>
              <a:gd name="connsiteY20" fmla="*/ 3207544 h 3559969"/>
              <a:gd name="connsiteX21" fmla="*/ 450056 w 4081462"/>
              <a:gd name="connsiteY21" fmla="*/ 3186113 h 3559969"/>
              <a:gd name="connsiteX22" fmla="*/ 469106 w 4081462"/>
              <a:gd name="connsiteY22" fmla="*/ 3176588 h 3559969"/>
              <a:gd name="connsiteX23" fmla="*/ 476250 w 4081462"/>
              <a:gd name="connsiteY23" fmla="*/ 3171825 h 3559969"/>
              <a:gd name="connsiteX24" fmla="*/ 500062 w 4081462"/>
              <a:gd name="connsiteY24" fmla="*/ 3152775 h 3559969"/>
              <a:gd name="connsiteX25" fmla="*/ 507206 w 4081462"/>
              <a:gd name="connsiteY25" fmla="*/ 3128963 h 3559969"/>
              <a:gd name="connsiteX26" fmla="*/ 504825 w 4081462"/>
              <a:gd name="connsiteY26" fmla="*/ 3095625 h 3559969"/>
              <a:gd name="connsiteX27" fmla="*/ 507206 w 4081462"/>
              <a:gd name="connsiteY27" fmla="*/ 3071813 h 3559969"/>
              <a:gd name="connsiteX28" fmla="*/ 519112 w 4081462"/>
              <a:gd name="connsiteY28" fmla="*/ 3055144 h 3559969"/>
              <a:gd name="connsiteX29" fmla="*/ 531018 w 4081462"/>
              <a:gd name="connsiteY29" fmla="*/ 3021807 h 3559969"/>
              <a:gd name="connsiteX30" fmla="*/ 550068 w 4081462"/>
              <a:gd name="connsiteY30" fmla="*/ 3005138 h 3559969"/>
              <a:gd name="connsiteX31" fmla="*/ 569118 w 4081462"/>
              <a:gd name="connsiteY31" fmla="*/ 2993232 h 3559969"/>
              <a:gd name="connsiteX32" fmla="*/ 585787 w 4081462"/>
              <a:gd name="connsiteY32" fmla="*/ 2978944 h 3559969"/>
              <a:gd name="connsiteX33" fmla="*/ 595312 w 4081462"/>
              <a:gd name="connsiteY33" fmla="*/ 2976563 h 3559969"/>
              <a:gd name="connsiteX34" fmla="*/ 609600 w 4081462"/>
              <a:gd name="connsiteY34" fmla="*/ 2969419 h 3559969"/>
              <a:gd name="connsiteX35" fmla="*/ 645318 w 4081462"/>
              <a:gd name="connsiteY35" fmla="*/ 2962275 h 3559969"/>
              <a:gd name="connsiteX36" fmla="*/ 676275 w 4081462"/>
              <a:gd name="connsiteY36" fmla="*/ 2962275 h 3559969"/>
              <a:gd name="connsiteX37" fmla="*/ 692943 w 4081462"/>
              <a:gd name="connsiteY37" fmla="*/ 2962275 h 3559969"/>
              <a:gd name="connsiteX38" fmla="*/ 740568 w 4081462"/>
              <a:gd name="connsiteY38" fmla="*/ 2921794 h 3559969"/>
              <a:gd name="connsiteX39" fmla="*/ 752475 w 4081462"/>
              <a:gd name="connsiteY39" fmla="*/ 2902744 h 3559969"/>
              <a:gd name="connsiteX40" fmla="*/ 764381 w 4081462"/>
              <a:gd name="connsiteY40" fmla="*/ 2883694 h 3559969"/>
              <a:gd name="connsiteX41" fmla="*/ 781050 w 4081462"/>
              <a:gd name="connsiteY41" fmla="*/ 2867025 h 3559969"/>
              <a:gd name="connsiteX42" fmla="*/ 807243 w 4081462"/>
              <a:gd name="connsiteY42" fmla="*/ 2814638 h 3559969"/>
              <a:gd name="connsiteX43" fmla="*/ 819150 w 4081462"/>
              <a:gd name="connsiteY43" fmla="*/ 2797969 h 3559969"/>
              <a:gd name="connsiteX44" fmla="*/ 838200 w 4081462"/>
              <a:gd name="connsiteY44" fmla="*/ 2790825 h 3559969"/>
              <a:gd name="connsiteX45" fmla="*/ 859631 w 4081462"/>
              <a:gd name="connsiteY45" fmla="*/ 2778919 h 3559969"/>
              <a:gd name="connsiteX46" fmla="*/ 876300 w 4081462"/>
              <a:gd name="connsiteY46" fmla="*/ 2774157 h 3559969"/>
              <a:gd name="connsiteX47" fmla="*/ 895350 w 4081462"/>
              <a:gd name="connsiteY47" fmla="*/ 2769394 h 3559969"/>
              <a:gd name="connsiteX48" fmla="*/ 935831 w 4081462"/>
              <a:gd name="connsiteY48" fmla="*/ 2771775 h 3559969"/>
              <a:gd name="connsiteX49" fmla="*/ 950118 w 4081462"/>
              <a:gd name="connsiteY49" fmla="*/ 2771775 h 3559969"/>
              <a:gd name="connsiteX50" fmla="*/ 1012031 w 4081462"/>
              <a:gd name="connsiteY50" fmla="*/ 2731294 h 3559969"/>
              <a:gd name="connsiteX51" fmla="*/ 1033462 w 4081462"/>
              <a:gd name="connsiteY51" fmla="*/ 2724150 h 3559969"/>
              <a:gd name="connsiteX52" fmla="*/ 1047750 w 4081462"/>
              <a:gd name="connsiteY52" fmla="*/ 2712244 h 3559969"/>
              <a:gd name="connsiteX53" fmla="*/ 1052512 w 4081462"/>
              <a:gd name="connsiteY53" fmla="*/ 2712244 h 3559969"/>
              <a:gd name="connsiteX54" fmla="*/ 1083468 w 4081462"/>
              <a:gd name="connsiteY54" fmla="*/ 2690813 h 3559969"/>
              <a:gd name="connsiteX55" fmla="*/ 1150143 w 4081462"/>
              <a:gd name="connsiteY55" fmla="*/ 2621757 h 3559969"/>
              <a:gd name="connsiteX56" fmla="*/ 1152525 w 4081462"/>
              <a:gd name="connsiteY56" fmla="*/ 2586038 h 3559969"/>
              <a:gd name="connsiteX57" fmla="*/ 1162050 w 4081462"/>
              <a:gd name="connsiteY57" fmla="*/ 2566988 h 3559969"/>
              <a:gd name="connsiteX58" fmla="*/ 1207293 w 4081462"/>
              <a:gd name="connsiteY58" fmla="*/ 2500313 h 3559969"/>
              <a:gd name="connsiteX59" fmla="*/ 1226343 w 4081462"/>
              <a:gd name="connsiteY59" fmla="*/ 2466975 h 3559969"/>
              <a:gd name="connsiteX60" fmla="*/ 1262062 w 4081462"/>
              <a:gd name="connsiteY60" fmla="*/ 2462213 h 3559969"/>
              <a:gd name="connsiteX61" fmla="*/ 1340643 w 4081462"/>
              <a:gd name="connsiteY61" fmla="*/ 2445544 h 3559969"/>
              <a:gd name="connsiteX62" fmla="*/ 1402556 w 4081462"/>
              <a:gd name="connsiteY62" fmla="*/ 2378869 h 3559969"/>
              <a:gd name="connsiteX63" fmla="*/ 1490662 w 4081462"/>
              <a:gd name="connsiteY63" fmla="*/ 2357438 h 3559969"/>
              <a:gd name="connsiteX64" fmla="*/ 1552575 w 4081462"/>
              <a:gd name="connsiteY64" fmla="*/ 2347913 h 3559969"/>
              <a:gd name="connsiteX65" fmla="*/ 1583531 w 4081462"/>
              <a:gd name="connsiteY65" fmla="*/ 2328863 h 3559969"/>
              <a:gd name="connsiteX66" fmla="*/ 1590675 w 4081462"/>
              <a:gd name="connsiteY66" fmla="*/ 2321719 h 3559969"/>
              <a:gd name="connsiteX67" fmla="*/ 1600200 w 4081462"/>
              <a:gd name="connsiteY67" fmla="*/ 2314575 h 3559969"/>
              <a:gd name="connsiteX68" fmla="*/ 1631156 w 4081462"/>
              <a:gd name="connsiteY68" fmla="*/ 2276475 h 3559969"/>
              <a:gd name="connsiteX69" fmla="*/ 1671637 w 4081462"/>
              <a:gd name="connsiteY69" fmla="*/ 2240757 h 3559969"/>
              <a:gd name="connsiteX70" fmla="*/ 1678781 w 4081462"/>
              <a:gd name="connsiteY70" fmla="*/ 2214563 h 3559969"/>
              <a:gd name="connsiteX71" fmla="*/ 1695450 w 4081462"/>
              <a:gd name="connsiteY71" fmla="*/ 2174082 h 3559969"/>
              <a:gd name="connsiteX72" fmla="*/ 1728787 w 4081462"/>
              <a:gd name="connsiteY72" fmla="*/ 2126457 h 3559969"/>
              <a:gd name="connsiteX73" fmla="*/ 1764506 w 4081462"/>
              <a:gd name="connsiteY73" fmla="*/ 2107407 h 3559969"/>
              <a:gd name="connsiteX74" fmla="*/ 1804987 w 4081462"/>
              <a:gd name="connsiteY74" fmla="*/ 2071688 h 3559969"/>
              <a:gd name="connsiteX75" fmla="*/ 1819275 w 4081462"/>
              <a:gd name="connsiteY75" fmla="*/ 2050257 h 3559969"/>
              <a:gd name="connsiteX76" fmla="*/ 1838325 w 4081462"/>
              <a:gd name="connsiteY76" fmla="*/ 2033588 h 3559969"/>
              <a:gd name="connsiteX77" fmla="*/ 1854993 w 4081462"/>
              <a:gd name="connsiteY77" fmla="*/ 2012157 h 3559969"/>
              <a:gd name="connsiteX78" fmla="*/ 1857375 w 4081462"/>
              <a:gd name="connsiteY78" fmla="*/ 2005013 h 3559969"/>
              <a:gd name="connsiteX79" fmla="*/ 1862137 w 4081462"/>
              <a:gd name="connsiteY79" fmla="*/ 1997869 h 3559969"/>
              <a:gd name="connsiteX80" fmla="*/ 1866900 w 4081462"/>
              <a:gd name="connsiteY80" fmla="*/ 1988344 h 3559969"/>
              <a:gd name="connsiteX81" fmla="*/ 1871662 w 4081462"/>
              <a:gd name="connsiteY81" fmla="*/ 1978819 h 3559969"/>
              <a:gd name="connsiteX82" fmla="*/ 1878806 w 4081462"/>
              <a:gd name="connsiteY82" fmla="*/ 1976438 h 3559969"/>
              <a:gd name="connsiteX83" fmla="*/ 1921668 w 4081462"/>
              <a:gd name="connsiteY83" fmla="*/ 1947863 h 3559969"/>
              <a:gd name="connsiteX84" fmla="*/ 1995487 w 4081462"/>
              <a:gd name="connsiteY84" fmla="*/ 1862138 h 3559969"/>
              <a:gd name="connsiteX85" fmla="*/ 2038350 w 4081462"/>
              <a:gd name="connsiteY85" fmla="*/ 1862138 h 3559969"/>
              <a:gd name="connsiteX86" fmla="*/ 2078831 w 4081462"/>
              <a:gd name="connsiteY86" fmla="*/ 1862138 h 3559969"/>
              <a:gd name="connsiteX87" fmla="*/ 2102643 w 4081462"/>
              <a:gd name="connsiteY87" fmla="*/ 1852613 h 3559969"/>
              <a:gd name="connsiteX88" fmla="*/ 2119312 w 4081462"/>
              <a:gd name="connsiteY88" fmla="*/ 1838325 h 3559969"/>
              <a:gd name="connsiteX89" fmla="*/ 2147887 w 4081462"/>
              <a:gd name="connsiteY89" fmla="*/ 1752600 h 3559969"/>
              <a:gd name="connsiteX90" fmla="*/ 2171700 w 4081462"/>
              <a:gd name="connsiteY90" fmla="*/ 1719263 h 3559969"/>
              <a:gd name="connsiteX91" fmla="*/ 2171699 w 4081462"/>
              <a:gd name="connsiteY91" fmla="*/ 1707357 h 3559969"/>
              <a:gd name="connsiteX92" fmla="*/ 2164556 w 4081462"/>
              <a:gd name="connsiteY92" fmla="*/ 1681164 h 3559969"/>
              <a:gd name="connsiteX93" fmla="*/ 2155032 w 4081462"/>
              <a:gd name="connsiteY93" fmla="*/ 1647825 h 3559969"/>
              <a:gd name="connsiteX94" fmla="*/ 2185987 w 4081462"/>
              <a:gd name="connsiteY94" fmla="*/ 1619251 h 3559969"/>
              <a:gd name="connsiteX95" fmla="*/ 2259805 w 4081462"/>
              <a:gd name="connsiteY95" fmla="*/ 1571626 h 3559969"/>
              <a:gd name="connsiteX96" fmla="*/ 2371724 w 4081462"/>
              <a:gd name="connsiteY96" fmla="*/ 1485901 h 3559969"/>
              <a:gd name="connsiteX97" fmla="*/ 2343149 w 4081462"/>
              <a:gd name="connsiteY97" fmla="*/ 1421608 h 3559969"/>
              <a:gd name="connsiteX98" fmla="*/ 2383630 w 4081462"/>
              <a:gd name="connsiteY98" fmla="*/ 1407320 h 3559969"/>
              <a:gd name="connsiteX99" fmla="*/ 2397917 w 4081462"/>
              <a:gd name="connsiteY99" fmla="*/ 1347789 h 3559969"/>
              <a:gd name="connsiteX100" fmla="*/ 2426492 w 4081462"/>
              <a:gd name="connsiteY100" fmla="*/ 1312070 h 3559969"/>
              <a:gd name="connsiteX101" fmla="*/ 2500311 w 4081462"/>
              <a:gd name="connsiteY101" fmla="*/ 1243014 h 3559969"/>
              <a:gd name="connsiteX102" fmla="*/ 2538411 w 4081462"/>
              <a:gd name="connsiteY102" fmla="*/ 1223964 h 3559969"/>
              <a:gd name="connsiteX103" fmla="*/ 2578892 w 4081462"/>
              <a:gd name="connsiteY103" fmla="*/ 1183483 h 3559969"/>
              <a:gd name="connsiteX104" fmla="*/ 2640805 w 4081462"/>
              <a:gd name="connsiteY104" fmla="*/ 1178720 h 3559969"/>
              <a:gd name="connsiteX105" fmla="*/ 2700336 w 4081462"/>
              <a:gd name="connsiteY105" fmla="*/ 1154908 h 3559969"/>
              <a:gd name="connsiteX106" fmla="*/ 2759867 w 4081462"/>
              <a:gd name="connsiteY106" fmla="*/ 1135858 h 3559969"/>
              <a:gd name="connsiteX107" fmla="*/ 2812255 w 4081462"/>
              <a:gd name="connsiteY107" fmla="*/ 1135858 h 3559969"/>
              <a:gd name="connsiteX108" fmla="*/ 2800349 w 4081462"/>
              <a:gd name="connsiteY108" fmla="*/ 1092995 h 3559969"/>
              <a:gd name="connsiteX109" fmla="*/ 2788442 w 4081462"/>
              <a:gd name="connsiteY109" fmla="*/ 1026320 h 3559969"/>
              <a:gd name="connsiteX110" fmla="*/ 2826542 w 4081462"/>
              <a:gd name="connsiteY110" fmla="*/ 1023939 h 3559969"/>
              <a:gd name="connsiteX111" fmla="*/ 2890836 w 4081462"/>
              <a:gd name="connsiteY111" fmla="*/ 1062039 h 3559969"/>
              <a:gd name="connsiteX112" fmla="*/ 2907505 w 4081462"/>
              <a:gd name="connsiteY112" fmla="*/ 1007270 h 3559969"/>
              <a:gd name="connsiteX113" fmla="*/ 2881311 w 4081462"/>
              <a:gd name="connsiteY113" fmla="*/ 952501 h 3559969"/>
              <a:gd name="connsiteX114" fmla="*/ 2867024 w 4081462"/>
              <a:gd name="connsiteY114" fmla="*/ 895351 h 3559969"/>
              <a:gd name="connsiteX115" fmla="*/ 2919411 w 4081462"/>
              <a:gd name="connsiteY115" fmla="*/ 876301 h 3559969"/>
              <a:gd name="connsiteX116" fmla="*/ 2950367 w 4081462"/>
              <a:gd name="connsiteY116" fmla="*/ 819151 h 3559969"/>
              <a:gd name="connsiteX117" fmla="*/ 3000374 w 4081462"/>
              <a:gd name="connsiteY117" fmla="*/ 833439 h 3559969"/>
              <a:gd name="connsiteX118" fmla="*/ 3040855 w 4081462"/>
              <a:gd name="connsiteY118" fmla="*/ 831058 h 3559969"/>
              <a:gd name="connsiteX119" fmla="*/ 3090861 w 4081462"/>
              <a:gd name="connsiteY119" fmla="*/ 809626 h 3559969"/>
              <a:gd name="connsiteX120" fmla="*/ 3095624 w 4081462"/>
              <a:gd name="connsiteY120" fmla="*/ 745333 h 3559969"/>
              <a:gd name="connsiteX121" fmla="*/ 3121817 w 4081462"/>
              <a:gd name="connsiteY121" fmla="*/ 688183 h 3559969"/>
              <a:gd name="connsiteX122" fmla="*/ 3169442 w 4081462"/>
              <a:gd name="connsiteY122" fmla="*/ 659608 h 3559969"/>
              <a:gd name="connsiteX123" fmla="*/ 3198017 w 4081462"/>
              <a:gd name="connsiteY123" fmla="*/ 595314 h 3559969"/>
              <a:gd name="connsiteX124" fmla="*/ 3221830 w 4081462"/>
              <a:gd name="connsiteY124" fmla="*/ 583408 h 3559969"/>
              <a:gd name="connsiteX125" fmla="*/ 3290886 w 4081462"/>
              <a:gd name="connsiteY125" fmla="*/ 590551 h 3559969"/>
              <a:gd name="connsiteX126" fmla="*/ 3350417 w 4081462"/>
              <a:gd name="connsiteY126" fmla="*/ 559595 h 3559969"/>
              <a:gd name="connsiteX127" fmla="*/ 3352799 w 4081462"/>
              <a:gd name="connsiteY127" fmla="*/ 478633 h 3559969"/>
              <a:gd name="connsiteX128" fmla="*/ 3345655 w 4081462"/>
              <a:gd name="connsiteY128" fmla="*/ 407195 h 3559969"/>
              <a:gd name="connsiteX129" fmla="*/ 3357561 w 4081462"/>
              <a:gd name="connsiteY129" fmla="*/ 311945 h 3559969"/>
              <a:gd name="connsiteX130" fmla="*/ 3436142 w 4081462"/>
              <a:gd name="connsiteY130" fmla="*/ 316708 h 3559969"/>
              <a:gd name="connsiteX131" fmla="*/ 3450430 w 4081462"/>
              <a:gd name="connsiteY131" fmla="*/ 216695 h 3559969"/>
              <a:gd name="connsiteX132" fmla="*/ 3557586 w 4081462"/>
              <a:gd name="connsiteY132" fmla="*/ 188120 h 3559969"/>
              <a:gd name="connsiteX133" fmla="*/ 3636167 w 4081462"/>
              <a:gd name="connsiteY133" fmla="*/ 178595 h 3559969"/>
              <a:gd name="connsiteX134" fmla="*/ 3683792 w 4081462"/>
              <a:gd name="connsiteY134" fmla="*/ 95251 h 3559969"/>
              <a:gd name="connsiteX135" fmla="*/ 3748086 w 4081462"/>
              <a:gd name="connsiteY135" fmla="*/ 78583 h 3559969"/>
              <a:gd name="connsiteX136" fmla="*/ 3826667 w 4081462"/>
              <a:gd name="connsiteY136" fmla="*/ 88108 h 3559969"/>
              <a:gd name="connsiteX137" fmla="*/ 3862386 w 4081462"/>
              <a:gd name="connsiteY137" fmla="*/ 35720 h 3559969"/>
              <a:gd name="connsiteX138" fmla="*/ 3919536 w 4081462"/>
              <a:gd name="connsiteY138" fmla="*/ 7145 h 3559969"/>
              <a:gd name="connsiteX139" fmla="*/ 4010024 w 4081462"/>
              <a:gd name="connsiteY139" fmla="*/ 19051 h 3559969"/>
              <a:gd name="connsiteX140" fmla="*/ 4081462 w 4081462"/>
              <a:gd name="connsiteY140" fmla="*/ 0 h 3559969"/>
              <a:gd name="connsiteX0" fmla="*/ 0 w 5317595"/>
              <a:gd name="connsiteY0" fmla="*/ 4714822 h 4714822"/>
              <a:gd name="connsiteX1" fmla="*/ 1290901 w 5317595"/>
              <a:gd name="connsiteY1" fmla="*/ 3512344 h 4714822"/>
              <a:gd name="connsiteX2" fmla="*/ 1329001 w 5317595"/>
              <a:gd name="connsiteY2" fmla="*/ 3479007 h 4714822"/>
              <a:gd name="connsiteX3" fmla="*/ 1340908 w 5317595"/>
              <a:gd name="connsiteY3" fmla="*/ 3462338 h 4714822"/>
              <a:gd name="connsiteX4" fmla="*/ 1352814 w 5317595"/>
              <a:gd name="connsiteY4" fmla="*/ 3443288 h 4714822"/>
              <a:gd name="connsiteX5" fmla="*/ 1367101 w 5317595"/>
              <a:gd name="connsiteY5" fmla="*/ 3417094 h 4714822"/>
              <a:gd name="connsiteX6" fmla="*/ 1374245 w 5317595"/>
              <a:gd name="connsiteY6" fmla="*/ 3395663 h 4714822"/>
              <a:gd name="connsiteX7" fmla="*/ 1400439 w 5317595"/>
              <a:gd name="connsiteY7" fmla="*/ 3388519 h 4714822"/>
              <a:gd name="connsiteX8" fmla="*/ 1426633 w 5317595"/>
              <a:gd name="connsiteY8" fmla="*/ 3388519 h 4714822"/>
              <a:gd name="connsiteX9" fmla="*/ 1436158 w 5317595"/>
              <a:gd name="connsiteY9" fmla="*/ 3388519 h 4714822"/>
              <a:gd name="connsiteX10" fmla="*/ 1452826 w 5317595"/>
              <a:gd name="connsiteY10" fmla="*/ 3376613 h 4714822"/>
              <a:gd name="connsiteX11" fmla="*/ 1462351 w 5317595"/>
              <a:gd name="connsiteY11" fmla="*/ 3369469 h 4714822"/>
              <a:gd name="connsiteX12" fmla="*/ 1476639 w 5317595"/>
              <a:gd name="connsiteY12" fmla="*/ 3352800 h 4714822"/>
              <a:gd name="connsiteX13" fmla="*/ 1488545 w 5317595"/>
              <a:gd name="connsiteY13" fmla="*/ 3333750 h 4714822"/>
              <a:gd name="connsiteX14" fmla="*/ 1495689 w 5317595"/>
              <a:gd name="connsiteY14" fmla="*/ 3326607 h 4714822"/>
              <a:gd name="connsiteX15" fmla="*/ 1502833 w 5317595"/>
              <a:gd name="connsiteY15" fmla="*/ 3314700 h 4714822"/>
              <a:gd name="connsiteX16" fmla="*/ 1507595 w 5317595"/>
              <a:gd name="connsiteY16" fmla="*/ 3305175 h 4714822"/>
              <a:gd name="connsiteX17" fmla="*/ 1514739 w 5317595"/>
              <a:gd name="connsiteY17" fmla="*/ 3286125 h 4714822"/>
              <a:gd name="connsiteX18" fmla="*/ 1521883 w 5317595"/>
              <a:gd name="connsiteY18" fmla="*/ 3243263 h 4714822"/>
              <a:gd name="connsiteX19" fmla="*/ 1569508 w 5317595"/>
              <a:gd name="connsiteY19" fmla="*/ 3226594 h 4714822"/>
              <a:gd name="connsiteX20" fmla="*/ 1631420 w 5317595"/>
              <a:gd name="connsiteY20" fmla="*/ 3207544 h 4714822"/>
              <a:gd name="connsiteX21" fmla="*/ 1686189 w 5317595"/>
              <a:gd name="connsiteY21" fmla="*/ 3186113 h 4714822"/>
              <a:gd name="connsiteX22" fmla="*/ 1705239 w 5317595"/>
              <a:gd name="connsiteY22" fmla="*/ 3176588 h 4714822"/>
              <a:gd name="connsiteX23" fmla="*/ 1712383 w 5317595"/>
              <a:gd name="connsiteY23" fmla="*/ 3171825 h 4714822"/>
              <a:gd name="connsiteX24" fmla="*/ 1736195 w 5317595"/>
              <a:gd name="connsiteY24" fmla="*/ 3152775 h 4714822"/>
              <a:gd name="connsiteX25" fmla="*/ 1743339 w 5317595"/>
              <a:gd name="connsiteY25" fmla="*/ 3128963 h 4714822"/>
              <a:gd name="connsiteX26" fmla="*/ 1740958 w 5317595"/>
              <a:gd name="connsiteY26" fmla="*/ 3095625 h 4714822"/>
              <a:gd name="connsiteX27" fmla="*/ 1743339 w 5317595"/>
              <a:gd name="connsiteY27" fmla="*/ 3071813 h 4714822"/>
              <a:gd name="connsiteX28" fmla="*/ 1755245 w 5317595"/>
              <a:gd name="connsiteY28" fmla="*/ 3055144 h 4714822"/>
              <a:gd name="connsiteX29" fmla="*/ 1767151 w 5317595"/>
              <a:gd name="connsiteY29" fmla="*/ 3021807 h 4714822"/>
              <a:gd name="connsiteX30" fmla="*/ 1786201 w 5317595"/>
              <a:gd name="connsiteY30" fmla="*/ 3005138 h 4714822"/>
              <a:gd name="connsiteX31" fmla="*/ 1805251 w 5317595"/>
              <a:gd name="connsiteY31" fmla="*/ 2993232 h 4714822"/>
              <a:gd name="connsiteX32" fmla="*/ 1821920 w 5317595"/>
              <a:gd name="connsiteY32" fmla="*/ 2978944 h 4714822"/>
              <a:gd name="connsiteX33" fmla="*/ 1831445 w 5317595"/>
              <a:gd name="connsiteY33" fmla="*/ 2976563 h 4714822"/>
              <a:gd name="connsiteX34" fmla="*/ 1845733 w 5317595"/>
              <a:gd name="connsiteY34" fmla="*/ 2969419 h 4714822"/>
              <a:gd name="connsiteX35" fmla="*/ 1881451 w 5317595"/>
              <a:gd name="connsiteY35" fmla="*/ 2962275 h 4714822"/>
              <a:gd name="connsiteX36" fmla="*/ 1912408 w 5317595"/>
              <a:gd name="connsiteY36" fmla="*/ 2962275 h 4714822"/>
              <a:gd name="connsiteX37" fmla="*/ 1929076 w 5317595"/>
              <a:gd name="connsiteY37" fmla="*/ 2962275 h 4714822"/>
              <a:gd name="connsiteX38" fmla="*/ 1976701 w 5317595"/>
              <a:gd name="connsiteY38" fmla="*/ 2921794 h 4714822"/>
              <a:gd name="connsiteX39" fmla="*/ 1988608 w 5317595"/>
              <a:gd name="connsiteY39" fmla="*/ 2902744 h 4714822"/>
              <a:gd name="connsiteX40" fmla="*/ 2000514 w 5317595"/>
              <a:gd name="connsiteY40" fmla="*/ 2883694 h 4714822"/>
              <a:gd name="connsiteX41" fmla="*/ 2017183 w 5317595"/>
              <a:gd name="connsiteY41" fmla="*/ 2867025 h 4714822"/>
              <a:gd name="connsiteX42" fmla="*/ 2043376 w 5317595"/>
              <a:gd name="connsiteY42" fmla="*/ 2814638 h 4714822"/>
              <a:gd name="connsiteX43" fmla="*/ 2055283 w 5317595"/>
              <a:gd name="connsiteY43" fmla="*/ 2797969 h 4714822"/>
              <a:gd name="connsiteX44" fmla="*/ 2074333 w 5317595"/>
              <a:gd name="connsiteY44" fmla="*/ 2790825 h 4714822"/>
              <a:gd name="connsiteX45" fmla="*/ 2095764 w 5317595"/>
              <a:gd name="connsiteY45" fmla="*/ 2778919 h 4714822"/>
              <a:gd name="connsiteX46" fmla="*/ 2112433 w 5317595"/>
              <a:gd name="connsiteY46" fmla="*/ 2774157 h 4714822"/>
              <a:gd name="connsiteX47" fmla="*/ 2131483 w 5317595"/>
              <a:gd name="connsiteY47" fmla="*/ 2769394 h 4714822"/>
              <a:gd name="connsiteX48" fmla="*/ 2171964 w 5317595"/>
              <a:gd name="connsiteY48" fmla="*/ 2771775 h 4714822"/>
              <a:gd name="connsiteX49" fmla="*/ 2186251 w 5317595"/>
              <a:gd name="connsiteY49" fmla="*/ 2771775 h 4714822"/>
              <a:gd name="connsiteX50" fmla="*/ 2248164 w 5317595"/>
              <a:gd name="connsiteY50" fmla="*/ 2731294 h 4714822"/>
              <a:gd name="connsiteX51" fmla="*/ 2269595 w 5317595"/>
              <a:gd name="connsiteY51" fmla="*/ 2724150 h 4714822"/>
              <a:gd name="connsiteX52" fmla="*/ 2283883 w 5317595"/>
              <a:gd name="connsiteY52" fmla="*/ 2712244 h 4714822"/>
              <a:gd name="connsiteX53" fmla="*/ 2288645 w 5317595"/>
              <a:gd name="connsiteY53" fmla="*/ 2712244 h 4714822"/>
              <a:gd name="connsiteX54" fmla="*/ 2319601 w 5317595"/>
              <a:gd name="connsiteY54" fmla="*/ 2690813 h 4714822"/>
              <a:gd name="connsiteX55" fmla="*/ 2386276 w 5317595"/>
              <a:gd name="connsiteY55" fmla="*/ 2621757 h 4714822"/>
              <a:gd name="connsiteX56" fmla="*/ 2388658 w 5317595"/>
              <a:gd name="connsiteY56" fmla="*/ 2586038 h 4714822"/>
              <a:gd name="connsiteX57" fmla="*/ 2398183 w 5317595"/>
              <a:gd name="connsiteY57" fmla="*/ 2566988 h 4714822"/>
              <a:gd name="connsiteX58" fmla="*/ 2443426 w 5317595"/>
              <a:gd name="connsiteY58" fmla="*/ 2500313 h 4714822"/>
              <a:gd name="connsiteX59" fmla="*/ 2462476 w 5317595"/>
              <a:gd name="connsiteY59" fmla="*/ 2466975 h 4714822"/>
              <a:gd name="connsiteX60" fmla="*/ 2498195 w 5317595"/>
              <a:gd name="connsiteY60" fmla="*/ 2462213 h 4714822"/>
              <a:gd name="connsiteX61" fmla="*/ 2576776 w 5317595"/>
              <a:gd name="connsiteY61" fmla="*/ 2445544 h 4714822"/>
              <a:gd name="connsiteX62" fmla="*/ 2638689 w 5317595"/>
              <a:gd name="connsiteY62" fmla="*/ 2378869 h 4714822"/>
              <a:gd name="connsiteX63" fmla="*/ 2726795 w 5317595"/>
              <a:gd name="connsiteY63" fmla="*/ 2357438 h 4714822"/>
              <a:gd name="connsiteX64" fmla="*/ 2788708 w 5317595"/>
              <a:gd name="connsiteY64" fmla="*/ 2347913 h 4714822"/>
              <a:gd name="connsiteX65" fmla="*/ 2819664 w 5317595"/>
              <a:gd name="connsiteY65" fmla="*/ 2328863 h 4714822"/>
              <a:gd name="connsiteX66" fmla="*/ 2826808 w 5317595"/>
              <a:gd name="connsiteY66" fmla="*/ 2321719 h 4714822"/>
              <a:gd name="connsiteX67" fmla="*/ 2836333 w 5317595"/>
              <a:gd name="connsiteY67" fmla="*/ 2314575 h 4714822"/>
              <a:gd name="connsiteX68" fmla="*/ 2867289 w 5317595"/>
              <a:gd name="connsiteY68" fmla="*/ 2276475 h 4714822"/>
              <a:gd name="connsiteX69" fmla="*/ 2907770 w 5317595"/>
              <a:gd name="connsiteY69" fmla="*/ 2240757 h 4714822"/>
              <a:gd name="connsiteX70" fmla="*/ 2914914 w 5317595"/>
              <a:gd name="connsiteY70" fmla="*/ 2214563 h 4714822"/>
              <a:gd name="connsiteX71" fmla="*/ 2931583 w 5317595"/>
              <a:gd name="connsiteY71" fmla="*/ 2174082 h 4714822"/>
              <a:gd name="connsiteX72" fmla="*/ 2964920 w 5317595"/>
              <a:gd name="connsiteY72" fmla="*/ 2126457 h 4714822"/>
              <a:gd name="connsiteX73" fmla="*/ 3000639 w 5317595"/>
              <a:gd name="connsiteY73" fmla="*/ 2107407 h 4714822"/>
              <a:gd name="connsiteX74" fmla="*/ 3041120 w 5317595"/>
              <a:gd name="connsiteY74" fmla="*/ 2071688 h 4714822"/>
              <a:gd name="connsiteX75" fmla="*/ 3055408 w 5317595"/>
              <a:gd name="connsiteY75" fmla="*/ 2050257 h 4714822"/>
              <a:gd name="connsiteX76" fmla="*/ 3074458 w 5317595"/>
              <a:gd name="connsiteY76" fmla="*/ 2033588 h 4714822"/>
              <a:gd name="connsiteX77" fmla="*/ 3091126 w 5317595"/>
              <a:gd name="connsiteY77" fmla="*/ 2012157 h 4714822"/>
              <a:gd name="connsiteX78" fmla="*/ 3093508 w 5317595"/>
              <a:gd name="connsiteY78" fmla="*/ 2005013 h 4714822"/>
              <a:gd name="connsiteX79" fmla="*/ 3098270 w 5317595"/>
              <a:gd name="connsiteY79" fmla="*/ 1997869 h 4714822"/>
              <a:gd name="connsiteX80" fmla="*/ 3103033 w 5317595"/>
              <a:gd name="connsiteY80" fmla="*/ 1988344 h 4714822"/>
              <a:gd name="connsiteX81" fmla="*/ 3107795 w 5317595"/>
              <a:gd name="connsiteY81" fmla="*/ 1978819 h 4714822"/>
              <a:gd name="connsiteX82" fmla="*/ 3114939 w 5317595"/>
              <a:gd name="connsiteY82" fmla="*/ 1976438 h 4714822"/>
              <a:gd name="connsiteX83" fmla="*/ 3157801 w 5317595"/>
              <a:gd name="connsiteY83" fmla="*/ 1947863 h 4714822"/>
              <a:gd name="connsiteX84" fmla="*/ 3231620 w 5317595"/>
              <a:gd name="connsiteY84" fmla="*/ 1862138 h 4714822"/>
              <a:gd name="connsiteX85" fmla="*/ 3274483 w 5317595"/>
              <a:gd name="connsiteY85" fmla="*/ 1862138 h 4714822"/>
              <a:gd name="connsiteX86" fmla="*/ 3314964 w 5317595"/>
              <a:gd name="connsiteY86" fmla="*/ 1862138 h 4714822"/>
              <a:gd name="connsiteX87" fmla="*/ 3338776 w 5317595"/>
              <a:gd name="connsiteY87" fmla="*/ 1852613 h 4714822"/>
              <a:gd name="connsiteX88" fmla="*/ 3355445 w 5317595"/>
              <a:gd name="connsiteY88" fmla="*/ 1838325 h 4714822"/>
              <a:gd name="connsiteX89" fmla="*/ 3384020 w 5317595"/>
              <a:gd name="connsiteY89" fmla="*/ 1752600 h 4714822"/>
              <a:gd name="connsiteX90" fmla="*/ 3407833 w 5317595"/>
              <a:gd name="connsiteY90" fmla="*/ 1719263 h 4714822"/>
              <a:gd name="connsiteX91" fmla="*/ 3407832 w 5317595"/>
              <a:gd name="connsiteY91" fmla="*/ 1707357 h 4714822"/>
              <a:gd name="connsiteX92" fmla="*/ 3400689 w 5317595"/>
              <a:gd name="connsiteY92" fmla="*/ 1681164 h 4714822"/>
              <a:gd name="connsiteX93" fmla="*/ 3391165 w 5317595"/>
              <a:gd name="connsiteY93" fmla="*/ 1647825 h 4714822"/>
              <a:gd name="connsiteX94" fmla="*/ 3422120 w 5317595"/>
              <a:gd name="connsiteY94" fmla="*/ 1619251 h 4714822"/>
              <a:gd name="connsiteX95" fmla="*/ 3495938 w 5317595"/>
              <a:gd name="connsiteY95" fmla="*/ 1571626 h 4714822"/>
              <a:gd name="connsiteX96" fmla="*/ 3607857 w 5317595"/>
              <a:gd name="connsiteY96" fmla="*/ 1485901 h 4714822"/>
              <a:gd name="connsiteX97" fmla="*/ 3579282 w 5317595"/>
              <a:gd name="connsiteY97" fmla="*/ 1421608 h 4714822"/>
              <a:gd name="connsiteX98" fmla="*/ 3619763 w 5317595"/>
              <a:gd name="connsiteY98" fmla="*/ 1407320 h 4714822"/>
              <a:gd name="connsiteX99" fmla="*/ 3634050 w 5317595"/>
              <a:gd name="connsiteY99" fmla="*/ 1347789 h 4714822"/>
              <a:gd name="connsiteX100" fmla="*/ 3662625 w 5317595"/>
              <a:gd name="connsiteY100" fmla="*/ 1312070 h 4714822"/>
              <a:gd name="connsiteX101" fmla="*/ 3736444 w 5317595"/>
              <a:gd name="connsiteY101" fmla="*/ 1243014 h 4714822"/>
              <a:gd name="connsiteX102" fmla="*/ 3774544 w 5317595"/>
              <a:gd name="connsiteY102" fmla="*/ 1223964 h 4714822"/>
              <a:gd name="connsiteX103" fmla="*/ 3815025 w 5317595"/>
              <a:gd name="connsiteY103" fmla="*/ 1183483 h 4714822"/>
              <a:gd name="connsiteX104" fmla="*/ 3876938 w 5317595"/>
              <a:gd name="connsiteY104" fmla="*/ 1178720 h 4714822"/>
              <a:gd name="connsiteX105" fmla="*/ 3936469 w 5317595"/>
              <a:gd name="connsiteY105" fmla="*/ 1154908 h 4714822"/>
              <a:gd name="connsiteX106" fmla="*/ 3996000 w 5317595"/>
              <a:gd name="connsiteY106" fmla="*/ 1135858 h 4714822"/>
              <a:gd name="connsiteX107" fmla="*/ 4048388 w 5317595"/>
              <a:gd name="connsiteY107" fmla="*/ 1135858 h 4714822"/>
              <a:gd name="connsiteX108" fmla="*/ 4036482 w 5317595"/>
              <a:gd name="connsiteY108" fmla="*/ 1092995 h 4714822"/>
              <a:gd name="connsiteX109" fmla="*/ 4024575 w 5317595"/>
              <a:gd name="connsiteY109" fmla="*/ 1026320 h 4714822"/>
              <a:gd name="connsiteX110" fmla="*/ 4062675 w 5317595"/>
              <a:gd name="connsiteY110" fmla="*/ 1023939 h 4714822"/>
              <a:gd name="connsiteX111" fmla="*/ 4126969 w 5317595"/>
              <a:gd name="connsiteY111" fmla="*/ 1062039 h 4714822"/>
              <a:gd name="connsiteX112" fmla="*/ 4143638 w 5317595"/>
              <a:gd name="connsiteY112" fmla="*/ 1007270 h 4714822"/>
              <a:gd name="connsiteX113" fmla="*/ 4117444 w 5317595"/>
              <a:gd name="connsiteY113" fmla="*/ 952501 h 4714822"/>
              <a:gd name="connsiteX114" fmla="*/ 4103157 w 5317595"/>
              <a:gd name="connsiteY114" fmla="*/ 895351 h 4714822"/>
              <a:gd name="connsiteX115" fmla="*/ 4155544 w 5317595"/>
              <a:gd name="connsiteY115" fmla="*/ 876301 h 4714822"/>
              <a:gd name="connsiteX116" fmla="*/ 4186500 w 5317595"/>
              <a:gd name="connsiteY116" fmla="*/ 819151 h 4714822"/>
              <a:gd name="connsiteX117" fmla="*/ 4236507 w 5317595"/>
              <a:gd name="connsiteY117" fmla="*/ 833439 h 4714822"/>
              <a:gd name="connsiteX118" fmla="*/ 4276988 w 5317595"/>
              <a:gd name="connsiteY118" fmla="*/ 831058 h 4714822"/>
              <a:gd name="connsiteX119" fmla="*/ 4326994 w 5317595"/>
              <a:gd name="connsiteY119" fmla="*/ 809626 h 4714822"/>
              <a:gd name="connsiteX120" fmla="*/ 4331757 w 5317595"/>
              <a:gd name="connsiteY120" fmla="*/ 745333 h 4714822"/>
              <a:gd name="connsiteX121" fmla="*/ 4357950 w 5317595"/>
              <a:gd name="connsiteY121" fmla="*/ 688183 h 4714822"/>
              <a:gd name="connsiteX122" fmla="*/ 4405575 w 5317595"/>
              <a:gd name="connsiteY122" fmla="*/ 659608 h 4714822"/>
              <a:gd name="connsiteX123" fmla="*/ 4434150 w 5317595"/>
              <a:gd name="connsiteY123" fmla="*/ 595314 h 4714822"/>
              <a:gd name="connsiteX124" fmla="*/ 4457963 w 5317595"/>
              <a:gd name="connsiteY124" fmla="*/ 583408 h 4714822"/>
              <a:gd name="connsiteX125" fmla="*/ 4527019 w 5317595"/>
              <a:gd name="connsiteY125" fmla="*/ 590551 h 4714822"/>
              <a:gd name="connsiteX126" fmla="*/ 4586550 w 5317595"/>
              <a:gd name="connsiteY126" fmla="*/ 559595 h 4714822"/>
              <a:gd name="connsiteX127" fmla="*/ 4588932 w 5317595"/>
              <a:gd name="connsiteY127" fmla="*/ 478633 h 4714822"/>
              <a:gd name="connsiteX128" fmla="*/ 4581788 w 5317595"/>
              <a:gd name="connsiteY128" fmla="*/ 407195 h 4714822"/>
              <a:gd name="connsiteX129" fmla="*/ 4593694 w 5317595"/>
              <a:gd name="connsiteY129" fmla="*/ 311945 h 4714822"/>
              <a:gd name="connsiteX130" fmla="*/ 4672275 w 5317595"/>
              <a:gd name="connsiteY130" fmla="*/ 316708 h 4714822"/>
              <a:gd name="connsiteX131" fmla="*/ 4686563 w 5317595"/>
              <a:gd name="connsiteY131" fmla="*/ 216695 h 4714822"/>
              <a:gd name="connsiteX132" fmla="*/ 4793719 w 5317595"/>
              <a:gd name="connsiteY132" fmla="*/ 188120 h 4714822"/>
              <a:gd name="connsiteX133" fmla="*/ 4872300 w 5317595"/>
              <a:gd name="connsiteY133" fmla="*/ 178595 h 4714822"/>
              <a:gd name="connsiteX134" fmla="*/ 4919925 w 5317595"/>
              <a:gd name="connsiteY134" fmla="*/ 95251 h 4714822"/>
              <a:gd name="connsiteX135" fmla="*/ 4984219 w 5317595"/>
              <a:gd name="connsiteY135" fmla="*/ 78583 h 4714822"/>
              <a:gd name="connsiteX136" fmla="*/ 5062800 w 5317595"/>
              <a:gd name="connsiteY136" fmla="*/ 88108 h 4714822"/>
              <a:gd name="connsiteX137" fmla="*/ 5098519 w 5317595"/>
              <a:gd name="connsiteY137" fmla="*/ 35720 h 4714822"/>
              <a:gd name="connsiteX138" fmla="*/ 5155669 w 5317595"/>
              <a:gd name="connsiteY138" fmla="*/ 7145 h 4714822"/>
              <a:gd name="connsiteX139" fmla="*/ 5246157 w 5317595"/>
              <a:gd name="connsiteY139" fmla="*/ 19051 h 4714822"/>
              <a:gd name="connsiteX140" fmla="*/ 5317595 w 5317595"/>
              <a:gd name="connsiteY140" fmla="*/ 0 h 4714822"/>
              <a:gd name="connsiteX0" fmla="*/ 0 w 5317595"/>
              <a:gd name="connsiteY0" fmla="*/ 4714822 h 4714822"/>
              <a:gd name="connsiteX1" fmla="*/ 98107 w 5317595"/>
              <a:gd name="connsiteY1" fmla="*/ 4650052 h 4714822"/>
              <a:gd name="connsiteX2" fmla="*/ 1290901 w 5317595"/>
              <a:gd name="connsiteY2" fmla="*/ 3512344 h 4714822"/>
              <a:gd name="connsiteX3" fmla="*/ 1329001 w 5317595"/>
              <a:gd name="connsiteY3" fmla="*/ 3479007 h 4714822"/>
              <a:gd name="connsiteX4" fmla="*/ 1340908 w 5317595"/>
              <a:gd name="connsiteY4" fmla="*/ 3462338 h 4714822"/>
              <a:gd name="connsiteX5" fmla="*/ 1352814 w 5317595"/>
              <a:gd name="connsiteY5" fmla="*/ 3443288 h 4714822"/>
              <a:gd name="connsiteX6" fmla="*/ 1367101 w 5317595"/>
              <a:gd name="connsiteY6" fmla="*/ 3417094 h 4714822"/>
              <a:gd name="connsiteX7" fmla="*/ 1374245 w 5317595"/>
              <a:gd name="connsiteY7" fmla="*/ 3395663 h 4714822"/>
              <a:gd name="connsiteX8" fmla="*/ 1400439 w 5317595"/>
              <a:gd name="connsiteY8" fmla="*/ 3388519 h 4714822"/>
              <a:gd name="connsiteX9" fmla="*/ 1426633 w 5317595"/>
              <a:gd name="connsiteY9" fmla="*/ 3388519 h 4714822"/>
              <a:gd name="connsiteX10" fmla="*/ 1436158 w 5317595"/>
              <a:gd name="connsiteY10" fmla="*/ 3388519 h 4714822"/>
              <a:gd name="connsiteX11" fmla="*/ 1452826 w 5317595"/>
              <a:gd name="connsiteY11" fmla="*/ 3376613 h 4714822"/>
              <a:gd name="connsiteX12" fmla="*/ 1462351 w 5317595"/>
              <a:gd name="connsiteY12" fmla="*/ 3369469 h 4714822"/>
              <a:gd name="connsiteX13" fmla="*/ 1476639 w 5317595"/>
              <a:gd name="connsiteY13" fmla="*/ 3352800 h 4714822"/>
              <a:gd name="connsiteX14" fmla="*/ 1488545 w 5317595"/>
              <a:gd name="connsiteY14" fmla="*/ 3333750 h 4714822"/>
              <a:gd name="connsiteX15" fmla="*/ 1495689 w 5317595"/>
              <a:gd name="connsiteY15" fmla="*/ 3326607 h 4714822"/>
              <a:gd name="connsiteX16" fmla="*/ 1502833 w 5317595"/>
              <a:gd name="connsiteY16" fmla="*/ 3314700 h 4714822"/>
              <a:gd name="connsiteX17" fmla="*/ 1507595 w 5317595"/>
              <a:gd name="connsiteY17" fmla="*/ 3305175 h 4714822"/>
              <a:gd name="connsiteX18" fmla="*/ 1514739 w 5317595"/>
              <a:gd name="connsiteY18" fmla="*/ 3286125 h 4714822"/>
              <a:gd name="connsiteX19" fmla="*/ 1521883 w 5317595"/>
              <a:gd name="connsiteY19" fmla="*/ 3243263 h 4714822"/>
              <a:gd name="connsiteX20" fmla="*/ 1569508 w 5317595"/>
              <a:gd name="connsiteY20" fmla="*/ 3226594 h 4714822"/>
              <a:gd name="connsiteX21" fmla="*/ 1631420 w 5317595"/>
              <a:gd name="connsiteY21" fmla="*/ 3207544 h 4714822"/>
              <a:gd name="connsiteX22" fmla="*/ 1686189 w 5317595"/>
              <a:gd name="connsiteY22" fmla="*/ 3186113 h 4714822"/>
              <a:gd name="connsiteX23" fmla="*/ 1705239 w 5317595"/>
              <a:gd name="connsiteY23" fmla="*/ 3176588 h 4714822"/>
              <a:gd name="connsiteX24" fmla="*/ 1712383 w 5317595"/>
              <a:gd name="connsiteY24" fmla="*/ 3171825 h 4714822"/>
              <a:gd name="connsiteX25" fmla="*/ 1736195 w 5317595"/>
              <a:gd name="connsiteY25" fmla="*/ 3152775 h 4714822"/>
              <a:gd name="connsiteX26" fmla="*/ 1743339 w 5317595"/>
              <a:gd name="connsiteY26" fmla="*/ 3128963 h 4714822"/>
              <a:gd name="connsiteX27" fmla="*/ 1740958 w 5317595"/>
              <a:gd name="connsiteY27" fmla="*/ 3095625 h 4714822"/>
              <a:gd name="connsiteX28" fmla="*/ 1743339 w 5317595"/>
              <a:gd name="connsiteY28" fmla="*/ 3071813 h 4714822"/>
              <a:gd name="connsiteX29" fmla="*/ 1755245 w 5317595"/>
              <a:gd name="connsiteY29" fmla="*/ 3055144 h 4714822"/>
              <a:gd name="connsiteX30" fmla="*/ 1767151 w 5317595"/>
              <a:gd name="connsiteY30" fmla="*/ 3021807 h 4714822"/>
              <a:gd name="connsiteX31" fmla="*/ 1786201 w 5317595"/>
              <a:gd name="connsiteY31" fmla="*/ 3005138 h 4714822"/>
              <a:gd name="connsiteX32" fmla="*/ 1805251 w 5317595"/>
              <a:gd name="connsiteY32" fmla="*/ 2993232 h 4714822"/>
              <a:gd name="connsiteX33" fmla="*/ 1821920 w 5317595"/>
              <a:gd name="connsiteY33" fmla="*/ 2978944 h 4714822"/>
              <a:gd name="connsiteX34" fmla="*/ 1831445 w 5317595"/>
              <a:gd name="connsiteY34" fmla="*/ 2976563 h 4714822"/>
              <a:gd name="connsiteX35" fmla="*/ 1845733 w 5317595"/>
              <a:gd name="connsiteY35" fmla="*/ 2969419 h 4714822"/>
              <a:gd name="connsiteX36" fmla="*/ 1881451 w 5317595"/>
              <a:gd name="connsiteY36" fmla="*/ 2962275 h 4714822"/>
              <a:gd name="connsiteX37" fmla="*/ 1912408 w 5317595"/>
              <a:gd name="connsiteY37" fmla="*/ 2962275 h 4714822"/>
              <a:gd name="connsiteX38" fmla="*/ 1929076 w 5317595"/>
              <a:gd name="connsiteY38" fmla="*/ 2962275 h 4714822"/>
              <a:gd name="connsiteX39" fmla="*/ 1976701 w 5317595"/>
              <a:gd name="connsiteY39" fmla="*/ 2921794 h 4714822"/>
              <a:gd name="connsiteX40" fmla="*/ 1988608 w 5317595"/>
              <a:gd name="connsiteY40" fmla="*/ 2902744 h 4714822"/>
              <a:gd name="connsiteX41" fmla="*/ 2000514 w 5317595"/>
              <a:gd name="connsiteY41" fmla="*/ 2883694 h 4714822"/>
              <a:gd name="connsiteX42" fmla="*/ 2017183 w 5317595"/>
              <a:gd name="connsiteY42" fmla="*/ 2867025 h 4714822"/>
              <a:gd name="connsiteX43" fmla="*/ 2043376 w 5317595"/>
              <a:gd name="connsiteY43" fmla="*/ 2814638 h 4714822"/>
              <a:gd name="connsiteX44" fmla="*/ 2055283 w 5317595"/>
              <a:gd name="connsiteY44" fmla="*/ 2797969 h 4714822"/>
              <a:gd name="connsiteX45" fmla="*/ 2074333 w 5317595"/>
              <a:gd name="connsiteY45" fmla="*/ 2790825 h 4714822"/>
              <a:gd name="connsiteX46" fmla="*/ 2095764 w 5317595"/>
              <a:gd name="connsiteY46" fmla="*/ 2778919 h 4714822"/>
              <a:gd name="connsiteX47" fmla="*/ 2112433 w 5317595"/>
              <a:gd name="connsiteY47" fmla="*/ 2774157 h 4714822"/>
              <a:gd name="connsiteX48" fmla="*/ 2131483 w 5317595"/>
              <a:gd name="connsiteY48" fmla="*/ 2769394 h 4714822"/>
              <a:gd name="connsiteX49" fmla="*/ 2171964 w 5317595"/>
              <a:gd name="connsiteY49" fmla="*/ 2771775 h 4714822"/>
              <a:gd name="connsiteX50" fmla="*/ 2186251 w 5317595"/>
              <a:gd name="connsiteY50" fmla="*/ 2771775 h 4714822"/>
              <a:gd name="connsiteX51" fmla="*/ 2248164 w 5317595"/>
              <a:gd name="connsiteY51" fmla="*/ 2731294 h 4714822"/>
              <a:gd name="connsiteX52" fmla="*/ 2269595 w 5317595"/>
              <a:gd name="connsiteY52" fmla="*/ 2724150 h 4714822"/>
              <a:gd name="connsiteX53" fmla="*/ 2283883 w 5317595"/>
              <a:gd name="connsiteY53" fmla="*/ 2712244 h 4714822"/>
              <a:gd name="connsiteX54" fmla="*/ 2288645 w 5317595"/>
              <a:gd name="connsiteY54" fmla="*/ 2712244 h 4714822"/>
              <a:gd name="connsiteX55" fmla="*/ 2319601 w 5317595"/>
              <a:gd name="connsiteY55" fmla="*/ 2690813 h 4714822"/>
              <a:gd name="connsiteX56" fmla="*/ 2386276 w 5317595"/>
              <a:gd name="connsiteY56" fmla="*/ 2621757 h 4714822"/>
              <a:gd name="connsiteX57" fmla="*/ 2388658 w 5317595"/>
              <a:gd name="connsiteY57" fmla="*/ 2586038 h 4714822"/>
              <a:gd name="connsiteX58" fmla="*/ 2398183 w 5317595"/>
              <a:gd name="connsiteY58" fmla="*/ 2566988 h 4714822"/>
              <a:gd name="connsiteX59" fmla="*/ 2443426 w 5317595"/>
              <a:gd name="connsiteY59" fmla="*/ 2500313 h 4714822"/>
              <a:gd name="connsiteX60" fmla="*/ 2462476 w 5317595"/>
              <a:gd name="connsiteY60" fmla="*/ 2466975 h 4714822"/>
              <a:gd name="connsiteX61" fmla="*/ 2498195 w 5317595"/>
              <a:gd name="connsiteY61" fmla="*/ 2462213 h 4714822"/>
              <a:gd name="connsiteX62" fmla="*/ 2576776 w 5317595"/>
              <a:gd name="connsiteY62" fmla="*/ 2445544 h 4714822"/>
              <a:gd name="connsiteX63" fmla="*/ 2638689 w 5317595"/>
              <a:gd name="connsiteY63" fmla="*/ 2378869 h 4714822"/>
              <a:gd name="connsiteX64" fmla="*/ 2726795 w 5317595"/>
              <a:gd name="connsiteY64" fmla="*/ 2357438 h 4714822"/>
              <a:gd name="connsiteX65" fmla="*/ 2788708 w 5317595"/>
              <a:gd name="connsiteY65" fmla="*/ 2347913 h 4714822"/>
              <a:gd name="connsiteX66" fmla="*/ 2819664 w 5317595"/>
              <a:gd name="connsiteY66" fmla="*/ 2328863 h 4714822"/>
              <a:gd name="connsiteX67" fmla="*/ 2826808 w 5317595"/>
              <a:gd name="connsiteY67" fmla="*/ 2321719 h 4714822"/>
              <a:gd name="connsiteX68" fmla="*/ 2836333 w 5317595"/>
              <a:gd name="connsiteY68" fmla="*/ 2314575 h 4714822"/>
              <a:gd name="connsiteX69" fmla="*/ 2867289 w 5317595"/>
              <a:gd name="connsiteY69" fmla="*/ 2276475 h 4714822"/>
              <a:gd name="connsiteX70" fmla="*/ 2907770 w 5317595"/>
              <a:gd name="connsiteY70" fmla="*/ 2240757 h 4714822"/>
              <a:gd name="connsiteX71" fmla="*/ 2914914 w 5317595"/>
              <a:gd name="connsiteY71" fmla="*/ 2214563 h 4714822"/>
              <a:gd name="connsiteX72" fmla="*/ 2931583 w 5317595"/>
              <a:gd name="connsiteY72" fmla="*/ 2174082 h 4714822"/>
              <a:gd name="connsiteX73" fmla="*/ 2964920 w 5317595"/>
              <a:gd name="connsiteY73" fmla="*/ 2126457 h 4714822"/>
              <a:gd name="connsiteX74" fmla="*/ 3000639 w 5317595"/>
              <a:gd name="connsiteY74" fmla="*/ 2107407 h 4714822"/>
              <a:gd name="connsiteX75" fmla="*/ 3041120 w 5317595"/>
              <a:gd name="connsiteY75" fmla="*/ 2071688 h 4714822"/>
              <a:gd name="connsiteX76" fmla="*/ 3055408 w 5317595"/>
              <a:gd name="connsiteY76" fmla="*/ 2050257 h 4714822"/>
              <a:gd name="connsiteX77" fmla="*/ 3074458 w 5317595"/>
              <a:gd name="connsiteY77" fmla="*/ 2033588 h 4714822"/>
              <a:gd name="connsiteX78" fmla="*/ 3091126 w 5317595"/>
              <a:gd name="connsiteY78" fmla="*/ 2012157 h 4714822"/>
              <a:gd name="connsiteX79" fmla="*/ 3093508 w 5317595"/>
              <a:gd name="connsiteY79" fmla="*/ 2005013 h 4714822"/>
              <a:gd name="connsiteX80" fmla="*/ 3098270 w 5317595"/>
              <a:gd name="connsiteY80" fmla="*/ 1997869 h 4714822"/>
              <a:gd name="connsiteX81" fmla="*/ 3103033 w 5317595"/>
              <a:gd name="connsiteY81" fmla="*/ 1988344 h 4714822"/>
              <a:gd name="connsiteX82" fmla="*/ 3107795 w 5317595"/>
              <a:gd name="connsiteY82" fmla="*/ 1978819 h 4714822"/>
              <a:gd name="connsiteX83" fmla="*/ 3114939 w 5317595"/>
              <a:gd name="connsiteY83" fmla="*/ 1976438 h 4714822"/>
              <a:gd name="connsiteX84" fmla="*/ 3157801 w 5317595"/>
              <a:gd name="connsiteY84" fmla="*/ 1947863 h 4714822"/>
              <a:gd name="connsiteX85" fmla="*/ 3231620 w 5317595"/>
              <a:gd name="connsiteY85" fmla="*/ 1862138 h 4714822"/>
              <a:gd name="connsiteX86" fmla="*/ 3274483 w 5317595"/>
              <a:gd name="connsiteY86" fmla="*/ 1862138 h 4714822"/>
              <a:gd name="connsiteX87" fmla="*/ 3314964 w 5317595"/>
              <a:gd name="connsiteY87" fmla="*/ 1862138 h 4714822"/>
              <a:gd name="connsiteX88" fmla="*/ 3338776 w 5317595"/>
              <a:gd name="connsiteY88" fmla="*/ 1852613 h 4714822"/>
              <a:gd name="connsiteX89" fmla="*/ 3355445 w 5317595"/>
              <a:gd name="connsiteY89" fmla="*/ 1838325 h 4714822"/>
              <a:gd name="connsiteX90" fmla="*/ 3384020 w 5317595"/>
              <a:gd name="connsiteY90" fmla="*/ 1752600 h 4714822"/>
              <a:gd name="connsiteX91" fmla="*/ 3407833 w 5317595"/>
              <a:gd name="connsiteY91" fmla="*/ 1719263 h 4714822"/>
              <a:gd name="connsiteX92" fmla="*/ 3407832 w 5317595"/>
              <a:gd name="connsiteY92" fmla="*/ 1707357 h 4714822"/>
              <a:gd name="connsiteX93" fmla="*/ 3400689 w 5317595"/>
              <a:gd name="connsiteY93" fmla="*/ 1681164 h 4714822"/>
              <a:gd name="connsiteX94" fmla="*/ 3391165 w 5317595"/>
              <a:gd name="connsiteY94" fmla="*/ 1647825 h 4714822"/>
              <a:gd name="connsiteX95" fmla="*/ 3422120 w 5317595"/>
              <a:gd name="connsiteY95" fmla="*/ 1619251 h 4714822"/>
              <a:gd name="connsiteX96" fmla="*/ 3495938 w 5317595"/>
              <a:gd name="connsiteY96" fmla="*/ 1571626 h 4714822"/>
              <a:gd name="connsiteX97" fmla="*/ 3607857 w 5317595"/>
              <a:gd name="connsiteY97" fmla="*/ 1485901 h 4714822"/>
              <a:gd name="connsiteX98" fmla="*/ 3579282 w 5317595"/>
              <a:gd name="connsiteY98" fmla="*/ 1421608 h 4714822"/>
              <a:gd name="connsiteX99" fmla="*/ 3619763 w 5317595"/>
              <a:gd name="connsiteY99" fmla="*/ 1407320 h 4714822"/>
              <a:gd name="connsiteX100" fmla="*/ 3634050 w 5317595"/>
              <a:gd name="connsiteY100" fmla="*/ 1347789 h 4714822"/>
              <a:gd name="connsiteX101" fmla="*/ 3662625 w 5317595"/>
              <a:gd name="connsiteY101" fmla="*/ 1312070 h 4714822"/>
              <a:gd name="connsiteX102" fmla="*/ 3736444 w 5317595"/>
              <a:gd name="connsiteY102" fmla="*/ 1243014 h 4714822"/>
              <a:gd name="connsiteX103" fmla="*/ 3774544 w 5317595"/>
              <a:gd name="connsiteY103" fmla="*/ 1223964 h 4714822"/>
              <a:gd name="connsiteX104" fmla="*/ 3815025 w 5317595"/>
              <a:gd name="connsiteY104" fmla="*/ 1183483 h 4714822"/>
              <a:gd name="connsiteX105" fmla="*/ 3876938 w 5317595"/>
              <a:gd name="connsiteY105" fmla="*/ 1178720 h 4714822"/>
              <a:gd name="connsiteX106" fmla="*/ 3936469 w 5317595"/>
              <a:gd name="connsiteY106" fmla="*/ 1154908 h 4714822"/>
              <a:gd name="connsiteX107" fmla="*/ 3996000 w 5317595"/>
              <a:gd name="connsiteY107" fmla="*/ 1135858 h 4714822"/>
              <a:gd name="connsiteX108" fmla="*/ 4048388 w 5317595"/>
              <a:gd name="connsiteY108" fmla="*/ 1135858 h 4714822"/>
              <a:gd name="connsiteX109" fmla="*/ 4036482 w 5317595"/>
              <a:gd name="connsiteY109" fmla="*/ 1092995 h 4714822"/>
              <a:gd name="connsiteX110" fmla="*/ 4024575 w 5317595"/>
              <a:gd name="connsiteY110" fmla="*/ 1026320 h 4714822"/>
              <a:gd name="connsiteX111" fmla="*/ 4062675 w 5317595"/>
              <a:gd name="connsiteY111" fmla="*/ 1023939 h 4714822"/>
              <a:gd name="connsiteX112" fmla="*/ 4126969 w 5317595"/>
              <a:gd name="connsiteY112" fmla="*/ 1062039 h 4714822"/>
              <a:gd name="connsiteX113" fmla="*/ 4143638 w 5317595"/>
              <a:gd name="connsiteY113" fmla="*/ 1007270 h 4714822"/>
              <a:gd name="connsiteX114" fmla="*/ 4117444 w 5317595"/>
              <a:gd name="connsiteY114" fmla="*/ 952501 h 4714822"/>
              <a:gd name="connsiteX115" fmla="*/ 4103157 w 5317595"/>
              <a:gd name="connsiteY115" fmla="*/ 895351 h 4714822"/>
              <a:gd name="connsiteX116" fmla="*/ 4155544 w 5317595"/>
              <a:gd name="connsiteY116" fmla="*/ 876301 h 4714822"/>
              <a:gd name="connsiteX117" fmla="*/ 4186500 w 5317595"/>
              <a:gd name="connsiteY117" fmla="*/ 819151 h 4714822"/>
              <a:gd name="connsiteX118" fmla="*/ 4236507 w 5317595"/>
              <a:gd name="connsiteY118" fmla="*/ 833439 h 4714822"/>
              <a:gd name="connsiteX119" fmla="*/ 4276988 w 5317595"/>
              <a:gd name="connsiteY119" fmla="*/ 831058 h 4714822"/>
              <a:gd name="connsiteX120" fmla="*/ 4326994 w 5317595"/>
              <a:gd name="connsiteY120" fmla="*/ 809626 h 4714822"/>
              <a:gd name="connsiteX121" fmla="*/ 4331757 w 5317595"/>
              <a:gd name="connsiteY121" fmla="*/ 745333 h 4714822"/>
              <a:gd name="connsiteX122" fmla="*/ 4357950 w 5317595"/>
              <a:gd name="connsiteY122" fmla="*/ 688183 h 4714822"/>
              <a:gd name="connsiteX123" fmla="*/ 4405575 w 5317595"/>
              <a:gd name="connsiteY123" fmla="*/ 659608 h 4714822"/>
              <a:gd name="connsiteX124" fmla="*/ 4434150 w 5317595"/>
              <a:gd name="connsiteY124" fmla="*/ 595314 h 4714822"/>
              <a:gd name="connsiteX125" fmla="*/ 4457963 w 5317595"/>
              <a:gd name="connsiteY125" fmla="*/ 583408 h 4714822"/>
              <a:gd name="connsiteX126" fmla="*/ 4527019 w 5317595"/>
              <a:gd name="connsiteY126" fmla="*/ 590551 h 4714822"/>
              <a:gd name="connsiteX127" fmla="*/ 4586550 w 5317595"/>
              <a:gd name="connsiteY127" fmla="*/ 559595 h 4714822"/>
              <a:gd name="connsiteX128" fmla="*/ 4588932 w 5317595"/>
              <a:gd name="connsiteY128" fmla="*/ 478633 h 4714822"/>
              <a:gd name="connsiteX129" fmla="*/ 4581788 w 5317595"/>
              <a:gd name="connsiteY129" fmla="*/ 407195 h 4714822"/>
              <a:gd name="connsiteX130" fmla="*/ 4593694 w 5317595"/>
              <a:gd name="connsiteY130" fmla="*/ 311945 h 4714822"/>
              <a:gd name="connsiteX131" fmla="*/ 4672275 w 5317595"/>
              <a:gd name="connsiteY131" fmla="*/ 316708 h 4714822"/>
              <a:gd name="connsiteX132" fmla="*/ 4686563 w 5317595"/>
              <a:gd name="connsiteY132" fmla="*/ 216695 h 4714822"/>
              <a:gd name="connsiteX133" fmla="*/ 4793719 w 5317595"/>
              <a:gd name="connsiteY133" fmla="*/ 188120 h 4714822"/>
              <a:gd name="connsiteX134" fmla="*/ 4872300 w 5317595"/>
              <a:gd name="connsiteY134" fmla="*/ 178595 h 4714822"/>
              <a:gd name="connsiteX135" fmla="*/ 4919925 w 5317595"/>
              <a:gd name="connsiteY135" fmla="*/ 95251 h 4714822"/>
              <a:gd name="connsiteX136" fmla="*/ 4984219 w 5317595"/>
              <a:gd name="connsiteY136" fmla="*/ 78583 h 4714822"/>
              <a:gd name="connsiteX137" fmla="*/ 5062800 w 5317595"/>
              <a:gd name="connsiteY137" fmla="*/ 88108 h 4714822"/>
              <a:gd name="connsiteX138" fmla="*/ 5098519 w 5317595"/>
              <a:gd name="connsiteY138" fmla="*/ 35720 h 4714822"/>
              <a:gd name="connsiteX139" fmla="*/ 5155669 w 5317595"/>
              <a:gd name="connsiteY139" fmla="*/ 7145 h 4714822"/>
              <a:gd name="connsiteX140" fmla="*/ 5246157 w 5317595"/>
              <a:gd name="connsiteY140" fmla="*/ 19051 h 4714822"/>
              <a:gd name="connsiteX141" fmla="*/ 5317595 w 5317595"/>
              <a:gd name="connsiteY141"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1290901 w 5317595"/>
              <a:gd name="connsiteY3" fmla="*/ 3512344 h 4714822"/>
              <a:gd name="connsiteX4" fmla="*/ 1329001 w 5317595"/>
              <a:gd name="connsiteY4" fmla="*/ 3479007 h 4714822"/>
              <a:gd name="connsiteX5" fmla="*/ 1340908 w 5317595"/>
              <a:gd name="connsiteY5" fmla="*/ 3462338 h 4714822"/>
              <a:gd name="connsiteX6" fmla="*/ 1352814 w 5317595"/>
              <a:gd name="connsiteY6" fmla="*/ 3443288 h 4714822"/>
              <a:gd name="connsiteX7" fmla="*/ 1367101 w 5317595"/>
              <a:gd name="connsiteY7" fmla="*/ 3417094 h 4714822"/>
              <a:gd name="connsiteX8" fmla="*/ 1374245 w 5317595"/>
              <a:gd name="connsiteY8" fmla="*/ 3395663 h 4714822"/>
              <a:gd name="connsiteX9" fmla="*/ 1400439 w 5317595"/>
              <a:gd name="connsiteY9" fmla="*/ 3388519 h 4714822"/>
              <a:gd name="connsiteX10" fmla="*/ 1426633 w 5317595"/>
              <a:gd name="connsiteY10" fmla="*/ 3388519 h 4714822"/>
              <a:gd name="connsiteX11" fmla="*/ 1436158 w 5317595"/>
              <a:gd name="connsiteY11" fmla="*/ 3388519 h 4714822"/>
              <a:gd name="connsiteX12" fmla="*/ 1452826 w 5317595"/>
              <a:gd name="connsiteY12" fmla="*/ 3376613 h 4714822"/>
              <a:gd name="connsiteX13" fmla="*/ 1462351 w 5317595"/>
              <a:gd name="connsiteY13" fmla="*/ 3369469 h 4714822"/>
              <a:gd name="connsiteX14" fmla="*/ 1476639 w 5317595"/>
              <a:gd name="connsiteY14" fmla="*/ 3352800 h 4714822"/>
              <a:gd name="connsiteX15" fmla="*/ 1488545 w 5317595"/>
              <a:gd name="connsiteY15" fmla="*/ 3333750 h 4714822"/>
              <a:gd name="connsiteX16" fmla="*/ 1495689 w 5317595"/>
              <a:gd name="connsiteY16" fmla="*/ 3326607 h 4714822"/>
              <a:gd name="connsiteX17" fmla="*/ 1502833 w 5317595"/>
              <a:gd name="connsiteY17" fmla="*/ 3314700 h 4714822"/>
              <a:gd name="connsiteX18" fmla="*/ 1507595 w 5317595"/>
              <a:gd name="connsiteY18" fmla="*/ 3305175 h 4714822"/>
              <a:gd name="connsiteX19" fmla="*/ 1514739 w 5317595"/>
              <a:gd name="connsiteY19" fmla="*/ 3286125 h 4714822"/>
              <a:gd name="connsiteX20" fmla="*/ 1521883 w 5317595"/>
              <a:gd name="connsiteY20" fmla="*/ 3243263 h 4714822"/>
              <a:gd name="connsiteX21" fmla="*/ 1569508 w 5317595"/>
              <a:gd name="connsiteY21" fmla="*/ 3226594 h 4714822"/>
              <a:gd name="connsiteX22" fmla="*/ 1631420 w 5317595"/>
              <a:gd name="connsiteY22" fmla="*/ 3207544 h 4714822"/>
              <a:gd name="connsiteX23" fmla="*/ 1686189 w 5317595"/>
              <a:gd name="connsiteY23" fmla="*/ 3186113 h 4714822"/>
              <a:gd name="connsiteX24" fmla="*/ 1705239 w 5317595"/>
              <a:gd name="connsiteY24" fmla="*/ 3176588 h 4714822"/>
              <a:gd name="connsiteX25" fmla="*/ 1712383 w 5317595"/>
              <a:gd name="connsiteY25" fmla="*/ 3171825 h 4714822"/>
              <a:gd name="connsiteX26" fmla="*/ 1736195 w 5317595"/>
              <a:gd name="connsiteY26" fmla="*/ 3152775 h 4714822"/>
              <a:gd name="connsiteX27" fmla="*/ 1743339 w 5317595"/>
              <a:gd name="connsiteY27" fmla="*/ 3128963 h 4714822"/>
              <a:gd name="connsiteX28" fmla="*/ 1740958 w 5317595"/>
              <a:gd name="connsiteY28" fmla="*/ 3095625 h 4714822"/>
              <a:gd name="connsiteX29" fmla="*/ 1743339 w 5317595"/>
              <a:gd name="connsiteY29" fmla="*/ 3071813 h 4714822"/>
              <a:gd name="connsiteX30" fmla="*/ 1755245 w 5317595"/>
              <a:gd name="connsiteY30" fmla="*/ 3055144 h 4714822"/>
              <a:gd name="connsiteX31" fmla="*/ 1767151 w 5317595"/>
              <a:gd name="connsiteY31" fmla="*/ 3021807 h 4714822"/>
              <a:gd name="connsiteX32" fmla="*/ 1786201 w 5317595"/>
              <a:gd name="connsiteY32" fmla="*/ 3005138 h 4714822"/>
              <a:gd name="connsiteX33" fmla="*/ 1805251 w 5317595"/>
              <a:gd name="connsiteY33" fmla="*/ 2993232 h 4714822"/>
              <a:gd name="connsiteX34" fmla="*/ 1821920 w 5317595"/>
              <a:gd name="connsiteY34" fmla="*/ 2978944 h 4714822"/>
              <a:gd name="connsiteX35" fmla="*/ 1831445 w 5317595"/>
              <a:gd name="connsiteY35" fmla="*/ 2976563 h 4714822"/>
              <a:gd name="connsiteX36" fmla="*/ 1845733 w 5317595"/>
              <a:gd name="connsiteY36" fmla="*/ 2969419 h 4714822"/>
              <a:gd name="connsiteX37" fmla="*/ 1881451 w 5317595"/>
              <a:gd name="connsiteY37" fmla="*/ 2962275 h 4714822"/>
              <a:gd name="connsiteX38" fmla="*/ 1912408 w 5317595"/>
              <a:gd name="connsiteY38" fmla="*/ 2962275 h 4714822"/>
              <a:gd name="connsiteX39" fmla="*/ 1929076 w 5317595"/>
              <a:gd name="connsiteY39" fmla="*/ 2962275 h 4714822"/>
              <a:gd name="connsiteX40" fmla="*/ 1976701 w 5317595"/>
              <a:gd name="connsiteY40" fmla="*/ 2921794 h 4714822"/>
              <a:gd name="connsiteX41" fmla="*/ 1988608 w 5317595"/>
              <a:gd name="connsiteY41" fmla="*/ 2902744 h 4714822"/>
              <a:gd name="connsiteX42" fmla="*/ 2000514 w 5317595"/>
              <a:gd name="connsiteY42" fmla="*/ 2883694 h 4714822"/>
              <a:gd name="connsiteX43" fmla="*/ 2017183 w 5317595"/>
              <a:gd name="connsiteY43" fmla="*/ 2867025 h 4714822"/>
              <a:gd name="connsiteX44" fmla="*/ 2043376 w 5317595"/>
              <a:gd name="connsiteY44" fmla="*/ 2814638 h 4714822"/>
              <a:gd name="connsiteX45" fmla="*/ 2055283 w 5317595"/>
              <a:gd name="connsiteY45" fmla="*/ 2797969 h 4714822"/>
              <a:gd name="connsiteX46" fmla="*/ 2074333 w 5317595"/>
              <a:gd name="connsiteY46" fmla="*/ 2790825 h 4714822"/>
              <a:gd name="connsiteX47" fmla="*/ 2095764 w 5317595"/>
              <a:gd name="connsiteY47" fmla="*/ 2778919 h 4714822"/>
              <a:gd name="connsiteX48" fmla="*/ 2112433 w 5317595"/>
              <a:gd name="connsiteY48" fmla="*/ 2774157 h 4714822"/>
              <a:gd name="connsiteX49" fmla="*/ 2131483 w 5317595"/>
              <a:gd name="connsiteY49" fmla="*/ 2769394 h 4714822"/>
              <a:gd name="connsiteX50" fmla="*/ 2171964 w 5317595"/>
              <a:gd name="connsiteY50" fmla="*/ 2771775 h 4714822"/>
              <a:gd name="connsiteX51" fmla="*/ 2186251 w 5317595"/>
              <a:gd name="connsiteY51" fmla="*/ 2771775 h 4714822"/>
              <a:gd name="connsiteX52" fmla="*/ 2248164 w 5317595"/>
              <a:gd name="connsiteY52" fmla="*/ 2731294 h 4714822"/>
              <a:gd name="connsiteX53" fmla="*/ 2269595 w 5317595"/>
              <a:gd name="connsiteY53" fmla="*/ 2724150 h 4714822"/>
              <a:gd name="connsiteX54" fmla="*/ 2283883 w 5317595"/>
              <a:gd name="connsiteY54" fmla="*/ 2712244 h 4714822"/>
              <a:gd name="connsiteX55" fmla="*/ 2288645 w 5317595"/>
              <a:gd name="connsiteY55" fmla="*/ 2712244 h 4714822"/>
              <a:gd name="connsiteX56" fmla="*/ 2319601 w 5317595"/>
              <a:gd name="connsiteY56" fmla="*/ 2690813 h 4714822"/>
              <a:gd name="connsiteX57" fmla="*/ 2386276 w 5317595"/>
              <a:gd name="connsiteY57" fmla="*/ 2621757 h 4714822"/>
              <a:gd name="connsiteX58" fmla="*/ 2388658 w 5317595"/>
              <a:gd name="connsiteY58" fmla="*/ 2586038 h 4714822"/>
              <a:gd name="connsiteX59" fmla="*/ 2398183 w 5317595"/>
              <a:gd name="connsiteY59" fmla="*/ 2566988 h 4714822"/>
              <a:gd name="connsiteX60" fmla="*/ 2443426 w 5317595"/>
              <a:gd name="connsiteY60" fmla="*/ 2500313 h 4714822"/>
              <a:gd name="connsiteX61" fmla="*/ 2462476 w 5317595"/>
              <a:gd name="connsiteY61" fmla="*/ 2466975 h 4714822"/>
              <a:gd name="connsiteX62" fmla="*/ 2498195 w 5317595"/>
              <a:gd name="connsiteY62" fmla="*/ 2462213 h 4714822"/>
              <a:gd name="connsiteX63" fmla="*/ 2576776 w 5317595"/>
              <a:gd name="connsiteY63" fmla="*/ 2445544 h 4714822"/>
              <a:gd name="connsiteX64" fmla="*/ 2638689 w 5317595"/>
              <a:gd name="connsiteY64" fmla="*/ 2378869 h 4714822"/>
              <a:gd name="connsiteX65" fmla="*/ 2726795 w 5317595"/>
              <a:gd name="connsiteY65" fmla="*/ 2357438 h 4714822"/>
              <a:gd name="connsiteX66" fmla="*/ 2788708 w 5317595"/>
              <a:gd name="connsiteY66" fmla="*/ 2347913 h 4714822"/>
              <a:gd name="connsiteX67" fmla="*/ 2819664 w 5317595"/>
              <a:gd name="connsiteY67" fmla="*/ 2328863 h 4714822"/>
              <a:gd name="connsiteX68" fmla="*/ 2826808 w 5317595"/>
              <a:gd name="connsiteY68" fmla="*/ 2321719 h 4714822"/>
              <a:gd name="connsiteX69" fmla="*/ 2836333 w 5317595"/>
              <a:gd name="connsiteY69" fmla="*/ 2314575 h 4714822"/>
              <a:gd name="connsiteX70" fmla="*/ 2867289 w 5317595"/>
              <a:gd name="connsiteY70" fmla="*/ 2276475 h 4714822"/>
              <a:gd name="connsiteX71" fmla="*/ 2907770 w 5317595"/>
              <a:gd name="connsiteY71" fmla="*/ 2240757 h 4714822"/>
              <a:gd name="connsiteX72" fmla="*/ 2914914 w 5317595"/>
              <a:gd name="connsiteY72" fmla="*/ 2214563 h 4714822"/>
              <a:gd name="connsiteX73" fmla="*/ 2931583 w 5317595"/>
              <a:gd name="connsiteY73" fmla="*/ 2174082 h 4714822"/>
              <a:gd name="connsiteX74" fmla="*/ 2964920 w 5317595"/>
              <a:gd name="connsiteY74" fmla="*/ 2126457 h 4714822"/>
              <a:gd name="connsiteX75" fmla="*/ 3000639 w 5317595"/>
              <a:gd name="connsiteY75" fmla="*/ 2107407 h 4714822"/>
              <a:gd name="connsiteX76" fmla="*/ 3041120 w 5317595"/>
              <a:gd name="connsiteY76" fmla="*/ 2071688 h 4714822"/>
              <a:gd name="connsiteX77" fmla="*/ 3055408 w 5317595"/>
              <a:gd name="connsiteY77" fmla="*/ 2050257 h 4714822"/>
              <a:gd name="connsiteX78" fmla="*/ 3074458 w 5317595"/>
              <a:gd name="connsiteY78" fmla="*/ 2033588 h 4714822"/>
              <a:gd name="connsiteX79" fmla="*/ 3091126 w 5317595"/>
              <a:gd name="connsiteY79" fmla="*/ 2012157 h 4714822"/>
              <a:gd name="connsiteX80" fmla="*/ 3093508 w 5317595"/>
              <a:gd name="connsiteY80" fmla="*/ 2005013 h 4714822"/>
              <a:gd name="connsiteX81" fmla="*/ 3098270 w 5317595"/>
              <a:gd name="connsiteY81" fmla="*/ 1997869 h 4714822"/>
              <a:gd name="connsiteX82" fmla="*/ 3103033 w 5317595"/>
              <a:gd name="connsiteY82" fmla="*/ 1988344 h 4714822"/>
              <a:gd name="connsiteX83" fmla="*/ 3107795 w 5317595"/>
              <a:gd name="connsiteY83" fmla="*/ 1978819 h 4714822"/>
              <a:gd name="connsiteX84" fmla="*/ 3114939 w 5317595"/>
              <a:gd name="connsiteY84" fmla="*/ 1976438 h 4714822"/>
              <a:gd name="connsiteX85" fmla="*/ 3157801 w 5317595"/>
              <a:gd name="connsiteY85" fmla="*/ 1947863 h 4714822"/>
              <a:gd name="connsiteX86" fmla="*/ 3231620 w 5317595"/>
              <a:gd name="connsiteY86" fmla="*/ 1862138 h 4714822"/>
              <a:gd name="connsiteX87" fmla="*/ 3274483 w 5317595"/>
              <a:gd name="connsiteY87" fmla="*/ 1862138 h 4714822"/>
              <a:gd name="connsiteX88" fmla="*/ 3314964 w 5317595"/>
              <a:gd name="connsiteY88" fmla="*/ 1862138 h 4714822"/>
              <a:gd name="connsiteX89" fmla="*/ 3338776 w 5317595"/>
              <a:gd name="connsiteY89" fmla="*/ 1852613 h 4714822"/>
              <a:gd name="connsiteX90" fmla="*/ 3355445 w 5317595"/>
              <a:gd name="connsiteY90" fmla="*/ 1838325 h 4714822"/>
              <a:gd name="connsiteX91" fmla="*/ 3384020 w 5317595"/>
              <a:gd name="connsiteY91" fmla="*/ 1752600 h 4714822"/>
              <a:gd name="connsiteX92" fmla="*/ 3407833 w 5317595"/>
              <a:gd name="connsiteY92" fmla="*/ 1719263 h 4714822"/>
              <a:gd name="connsiteX93" fmla="*/ 3407832 w 5317595"/>
              <a:gd name="connsiteY93" fmla="*/ 1707357 h 4714822"/>
              <a:gd name="connsiteX94" fmla="*/ 3400689 w 5317595"/>
              <a:gd name="connsiteY94" fmla="*/ 1681164 h 4714822"/>
              <a:gd name="connsiteX95" fmla="*/ 3391165 w 5317595"/>
              <a:gd name="connsiteY95" fmla="*/ 1647825 h 4714822"/>
              <a:gd name="connsiteX96" fmla="*/ 3422120 w 5317595"/>
              <a:gd name="connsiteY96" fmla="*/ 1619251 h 4714822"/>
              <a:gd name="connsiteX97" fmla="*/ 3495938 w 5317595"/>
              <a:gd name="connsiteY97" fmla="*/ 1571626 h 4714822"/>
              <a:gd name="connsiteX98" fmla="*/ 3607857 w 5317595"/>
              <a:gd name="connsiteY98" fmla="*/ 1485901 h 4714822"/>
              <a:gd name="connsiteX99" fmla="*/ 3579282 w 5317595"/>
              <a:gd name="connsiteY99" fmla="*/ 1421608 h 4714822"/>
              <a:gd name="connsiteX100" fmla="*/ 3619763 w 5317595"/>
              <a:gd name="connsiteY100" fmla="*/ 1407320 h 4714822"/>
              <a:gd name="connsiteX101" fmla="*/ 3634050 w 5317595"/>
              <a:gd name="connsiteY101" fmla="*/ 1347789 h 4714822"/>
              <a:gd name="connsiteX102" fmla="*/ 3662625 w 5317595"/>
              <a:gd name="connsiteY102" fmla="*/ 1312070 h 4714822"/>
              <a:gd name="connsiteX103" fmla="*/ 3736444 w 5317595"/>
              <a:gd name="connsiteY103" fmla="*/ 1243014 h 4714822"/>
              <a:gd name="connsiteX104" fmla="*/ 3774544 w 5317595"/>
              <a:gd name="connsiteY104" fmla="*/ 1223964 h 4714822"/>
              <a:gd name="connsiteX105" fmla="*/ 3815025 w 5317595"/>
              <a:gd name="connsiteY105" fmla="*/ 1183483 h 4714822"/>
              <a:gd name="connsiteX106" fmla="*/ 3876938 w 5317595"/>
              <a:gd name="connsiteY106" fmla="*/ 1178720 h 4714822"/>
              <a:gd name="connsiteX107" fmla="*/ 3936469 w 5317595"/>
              <a:gd name="connsiteY107" fmla="*/ 1154908 h 4714822"/>
              <a:gd name="connsiteX108" fmla="*/ 3996000 w 5317595"/>
              <a:gd name="connsiteY108" fmla="*/ 1135858 h 4714822"/>
              <a:gd name="connsiteX109" fmla="*/ 4048388 w 5317595"/>
              <a:gd name="connsiteY109" fmla="*/ 1135858 h 4714822"/>
              <a:gd name="connsiteX110" fmla="*/ 4036482 w 5317595"/>
              <a:gd name="connsiteY110" fmla="*/ 1092995 h 4714822"/>
              <a:gd name="connsiteX111" fmla="*/ 4024575 w 5317595"/>
              <a:gd name="connsiteY111" fmla="*/ 1026320 h 4714822"/>
              <a:gd name="connsiteX112" fmla="*/ 4062675 w 5317595"/>
              <a:gd name="connsiteY112" fmla="*/ 1023939 h 4714822"/>
              <a:gd name="connsiteX113" fmla="*/ 4126969 w 5317595"/>
              <a:gd name="connsiteY113" fmla="*/ 1062039 h 4714822"/>
              <a:gd name="connsiteX114" fmla="*/ 4143638 w 5317595"/>
              <a:gd name="connsiteY114" fmla="*/ 1007270 h 4714822"/>
              <a:gd name="connsiteX115" fmla="*/ 4117444 w 5317595"/>
              <a:gd name="connsiteY115" fmla="*/ 952501 h 4714822"/>
              <a:gd name="connsiteX116" fmla="*/ 4103157 w 5317595"/>
              <a:gd name="connsiteY116" fmla="*/ 895351 h 4714822"/>
              <a:gd name="connsiteX117" fmla="*/ 4155544 w 5317595"/>
              <a:gd name="connsiteY117" fmla="*/ 876301 h 4714822"/>
              <a:gd name="connsiteX118" fmla="*/ 4186500 w 5317595"/>
              <a:gd name="connsiteY118" fmla="*/ 819151 h 4714822"/>
              <a:gd name="connsiteX119" fmla="*/ 4236507 w 5317595"/>
              <a:gd name="connsiteY119" fmla="*/ 833439 h 4714822"/>
              <a:gd name="connsiteX120" fmla="*/ 4276988 w 5317595"/>
              <a:gd name="connsiteY120" fmla="*/ 831058 h 4714822"/>
              <a:gd name="connsiteX121" fmla="*/ 4326994 w 5317595"/>
              <a:gd name="connsiteY121" fmla="*/ 809626 h 4714822"/>
              <a:gd name="connsiteX122" fmla="*/ 4331757 w 5317595"/>
              <a:gd name="connsiteY122" fmla="*/ 745333 h 4714822"/>
              <a:gd name="connsiteX123" fmla="*/ 4357950 w 5317595"/>
              <a:gd name="connsiteY123" fmla="*/ 688183 h 4714822"/>
              <a:gd name="connsiteX124" fmla="*/ 4405575 w 5317595"/>
              <a:gd name="connsiteY124" fmla="*/ 659608 h 4714822"/>
              <a:gd name="connsiteX125" fmla="*/ 4434150 w 5317595"/>
              <a:gd name="connsiteY125" fmla="*/ 595314 h 4714822"/>
              <a:gd name="connsiteX126" fmla="*/ 4457963 w 5317595"/>
              <a:gd name="connsiteY126" fmla="*/ 583408 h 4714822"/>
              <a:gd name="connsiteX127" fmla="*/ 4527019 w 5317595"/>
              <a:gd name="connsiteY127" fmla="*/ 590551 h 4714822"/>
              <a:gd name="connsiteX128" fmla="*/ 4586550 w 5317595"/>
              <a:gd name="connsiteY128" fmla="*/ 559595 h 4714822"/>
              <a:gd name="connsiteX129" fmla="*/ 4588932 w 5317595"/>
              <a:gd name="connsiteY129" fmla="*/ 478633 h 4714822"/>
              <a:gd name="connsiteX130" fmla="*/ 4581788 w 5317595"/>
              <a:gd name="connsiteY130" fmla="*/ 407195 h 4714822"/>
              <a:gd name="connsiteX131" fmla="*/ 4593694 w 5317595"/>
              <a:gd name="connsiteY131" fmla="*/ 311945 h 4714822"/>
              <a:gd name="connsiteX132" fmla="*/ 4672275 w 5317595"/>
              <a:gd name="connsiteY132" fmla="*/ 316708 h 4714822"/>
              <a:gd name="connsiteX133" fmla="*/ 4686563 w 5317595"/>
              <a:gd name="connsiteY133" fmla="*/ 216695 h 4714822"/>
              <a:gd name="connsiteX134" fmla="*/ 4793719 w 5317595"/>
              <a:gd name="connsiteY134" fmla="*/ 188120 h 4714822"/>
              <a:gd name="connsiteX135" fmla="*/ 4872300 w 5317595"/>
              <a:gd name="connsiteY135" fmla="*/ 178595 h 4714822"/>
              <a:gd name="connsiteX136" fmla="*/ 4919925 w 5317595"/>
              <a:gd name="connsiteY136" fmla="*/ 95251 h 4714822"/>
              <a:gd name="connsiteX137" fmla="*/ 4984219 w 5317595"/>
              <a:gd name="connsiteY137" fmla="*/ 78583 h 4714822"/>
              <a:gd name="connsiteX138" fmla="*/ 5062800 w 5317595"/>
              <a:gd name="connsiteY138" fmla="*/ 88108 h 4714822"/>
              <a:gd name="connsiteX139" fmla="*/ 5098519 w 5317595"/>
              <a:gd name="connsiteY139" fmla="*/ 35720 h 4714822"/>
              <a:gd name="connsiteX140" fmla="*/ 5155669 w 5317595"/>
              <a:gd name="connsiteY140" fmla="*/ 7145 h 4714822"/>
              <a:gd name="connsiteX141" fmla="*/ 5246157 w 5317595"/>
              <a:gd name="connsiteY141" fmla="*/ 19051 h 4714822"/>
              <a:gd name="connsiteX142" fmla="*/ 5317595 w 5317595"/>
              <a:gd name="connsiteY142"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1290901 w 5317595"/>
              <a:gd name="connsiteY4" fmla="*/ 3512344 h 4714822"/>
              <a:gd name="connsiteX5" fmla="*/ 1329001 w 5317595"/>
              <a:gd name="connsiteY5" fmla="*/ 3479007 h 4714822"/>
              <a:gd name="connsiteX6" fmla="*/ 1340908 w 5317595"/>
              <a:gd name="connsiteY6" fmla="*/ 3462338 h 4714822"/>
              <a:gd name="connsiteX7" fmla="*/ 1352814 w 5317595"/>
              <a:gd name="connsiteY7" fmla="*/ 3443288 h 4714822"/>
              <a:gd name="connsiteX8" fmla="*/ 1367101 w 5317595"/>
              <a:gd name="connsiteY8" fmla="*/ 3417094 h 4714822"/>
              <a:gd name="connsiteX9" fmla="*/ 1374245 w 5317595"/>
              <a:gd name="connsiteY9" fmla="*/ 3395663 h 4714822"/>
              <a:gd name="connsiteX10" fmla="*/ 1400439 w 5317595"/>
              <a:gd name="connsiteY10" fmla="*/ 3388519 h 4714822"/>
              <a:gd name="connsiteX11" fmla="*/ 1426633 w 5317595"/>
              <a:gd name="connsiteY11" fmla="*/ 3388519 h 4714822"/>
              <a:gd name="connsiteX12" fmla="*/ 1436158 w 5317595"/>
              <a:gd name="connsiteY12" fmla="*/ 3388519 h 4714822"/>
              <a:gd name="connsiteX13" fmla="*/ 1452826 w 5317595"/>
              <a:gd name="connsiteY13" fmla="*/ 3376613 h 4714822"/>
              <a:gd name="connsiteX14" fmla="*/ 1462351 w 5317595"/>
              <a:gd name="connsiteY14" fmla="*/ 3369469 h 4714822"/>
              <a:gd name="connsiteX15" fmla="*/ 1476639 w 5317595"/>
              <a:gd name="connsiteY15" fmla="*/ 3352800 h 4714822"/>
              <a:gd name="connsiteX16" fmla="*/ 1488545 w 5317595"/>
              <a:gd name="connsiteY16" fmla="*/ 3333750 h 4714822"/>
              <a:gd name="connsiteX17" fmla="*/ 1495689 w 5317595"/>
              <a:gd name="connsiteY17" fmla="*/ 3326607 h 4714822"/>
              <a:gd name="connsiteX18" fmla="*/ 1502833 w 5317595"/>
              <a:gd name="connsiteY18" fmla="*/ 3314700 h 4714822"/>
              <a:gd name="connsiteX19" fmla="*/ 1507595 w 5317595"/>
              <a:gd name="connsiteY19" fmla="*/ 3305175 h 4714822"/>
              <a:gd name="connsiteX20" fmla="*/ 1514739 w 5317595"/>
              <a:gd name="connsiteY20" fmla="*/ 3286125 h 4714822"/>
              <a:gd name="connsiteX21" fmla="*/ 1521883 w 5317595"/>
              <a:gd name="connsiteY21" fmla="*/ 3243263 h 4714822"/>
              <a:gd name="connsiteX22" fmla="*/ 1569508 w 5317595"/>
              <a:gd name="connsiteY22" fmla="*/ 3226594 h 4714822"/>
              <a:gd name="connsiteX23" fmla="*/ 1631420 w 5317595"/>
              <a:gd name="connsiteY23" fmla="*/ 3207544 h 4714822"/>
              <a:gd name="connsiteX24" fmla="*/ 1686189 w 5317595"/>
              <a:gd name="connsiteY24" fmla="*/ 3186113 h 4714822"/>
              <a:gd name="connsiteX25" fmla="*/ 1705239 w 5317595"/>
              <a:gd name="connsiteY25" fmla="*/ 3176588 h 4714822"/>
              <a:gd name="connsiteX26" fmla="*/ 1712383 w 5317595"/>
              <a:gd name="connsiteY26" fmla="*/ 3171825 h 4714822"/>
              <a:gd name="connsiteX27" fmla="*/ 1736195 w 5317595"/>
              <a:gd name="connsiteY27" fmla="*/ 3152775 h 4714822"/>
              <a:gd name="connsiteX28" fmla="*/ 1743339 w 5317595"/>
              <a:gd name="connsiteY28" fmla="*/ 3128963 h 4714822"/>
              <a:gd name="connsiteX29" fmla="*/ 1740958 w 5317595"/>
              <a:gd name="connsiteY29" fmla="*/ 3095625 h 4714822"/>
              <a:gd name="connsiteX30" fmla="*/ 1743339 w 5317595"/>
              <a:gd name="connsiteY30" fmla="*/ 3071813 h 4714822"/>
              <a:gd name="connsiteX31" fmla="*/ 1755245 w 5317595"/>
              <a:gd name="connsiteY31" fmla="*/ 3055144 h 4714822"/>
              <a:gd name="connsiteX32" fmla="*/ 1767151 w 5317595"/>
              <a:gd name="connsiteY32" fmla="*/ 3021807 h 4714822"/>
              <a:gd name="connsiteX33" fmla="*/ 1786201 w 5317595"/>
              <a:gd name="connsiteY33" fmla="*/ 3005138 h 4714822"/>
              <a:gd name="connsiteX34" fmla="*/ 1805251 w 5317595"/>
              <a:gd name="connsiteY34" fmla="*/ 2993232 h 4714822"/>
              <a:gd name="connsiteX35" fmla="*/ 1821920 w 5317595"/>
              <a:gd name="connsiteY35" fmla="*/ 2978944 h 4714822"/>
              <a:gd name="connsiteX36" fmla="*/ 1831445 w 5317595"/>
              <a:gd name="connsiteY36" fmla="*/ 2976563 h 4714822"/>
              <a:gd name="connsiteX37" fmla="*/ 1845733 w 5317595"/>
              <a:gd name="connsiteY37" fmla="*/ 2969419 h 4714822"/>
              <a:gd name="connsiteX38" fmla="*/ 1881451 w 5317595"/>
              <a:gd name="connsiteY38" fmla="*/ 2962275 h 4714822"/>
              <a:gd name="connsiteX39" fmla="*/ 1912408 w 5317595"/>
              <a:gd name="connsiteY39" fmla="*/ 2962275 h 4714822"/>
              <a:gd name="connsiteX40" fmla="*/ 1929076 w 5317595"/>
              <a:gd name="connsiteY40" fmla="*/ 2962275 h 4714822"/>
              <a:gd name="connsiteX41" fmla="*/ 1976701 w 5317595"/>
              <a:gd name="connsiteY41" fmla="*/ 2921794 h 4714822"/>
              <a:gd name="connsiteX42" fmla="*/ 1988608 w 5317595"/>
              <a:gd name="connsiteY42" fmla="*/ 2902744 h 4714822"/>
              <a:gd name="connsiteX43" fmla="*/ 2000514 w 5317595"/>
              <a:gd name="connsiteY43" fmla="*/ 2883694 h 4714822"/>
              <a:gd name="connsiteX44" fmla="*/ 2017183 w 5317595"/>
              <a:gd name="connsiteY44" fmla="*/ 2867025 h 4714822"/>
              <a:gd name="connsiteX45" fmla="*/ 2043376 w 5317595"/>
              <a:gd name="connsiteY45" fmla="*/ 2814638 h 4714822"/>
              <a:gd name="connsiteX46" fmla="*/ 2055283 w 5317595"/>
              <a:gd name="connsiteY46" fmla="*/ 2797969 h 4714822"/>
              <a:gd name="connsiteX47" fmla="*/ 2074333 w 5317595"/>
              <a:gd name="connsiteY47" fmla="*/ 2790825 h 4714822"/>
              <a:gd name="connsiteX48" fmla="*/ 2095764 w 5317595"/>
              <a:gd name="connsiteY48" fmla="*/ 2778919 h 4714822"/>
              <a:gd name="connsiteX49" fmla="*/ 2112433 w 5317595"/>
              <a:gd name="connsiteY49" fmla="*/ 2774157 h 4714822"/>
              <a:gd name="connsiteX50" fmla="*/ 2131483 w 5317595"/>
              <a:gd name="connsiteY50" fmla="*/ 2769394 h 4714822"/>
              <a:gd name="connsiteX51" fmla="*/ 2171964 w 5317595"/>
              <a:gd name="connsiteY51" fmla="*/ 2771775 h 4714822"/>
              <a:gd name="connsiteX52" fmla="*/ 2186251 w 5317595"/>
              <a:gd name="connsiteY52" fmla="*/ 2771775 h 4714822"/>
              <a:gd name="connsiteX53" fmla="*/ 2248164 w 5317595"/>
              <a:gd name="connsiteY53" fmla="*/ 2731294 h 4714822"/>
              <a:gd name="connsiteX54" fmla="*/ 2269595 w 5317595"/>
              <a:gd name="connsiteY54" fmla="*/ 2724150 h 4714822"/>
              <a:gd name="connsiteX55" fmla="*/ 2283883 w 5317595"/>
              <a:gd name="connsiteY55" fmla="*/ 2712244 h 4714822"/>
              <a:gd name="connsiteX56" fmla="*/ 2288645 w 5317595"/>
              <a:gd name="connsiteY56" fmla="*/ 2712244 h 4714822"/>
              <a:gd name="connsiteX57" fmla="*/ 2319601 w 5317595"/>
              <a:gd name="connsiteY57" fmla="*/ 2690813 h 4714822"/>
              <a:gd name="connsiteX58" fmla="*/ 2386276 w 5317595"/>
              <a:gd name="connsiteY58" fmla="*/ 2621757 h 4714822"/>
              <a:gd name="connsiteX59" fmla="*/ 2388658 w 5317595"/>
              <a:gd name="connsiteY59" fmla="*/ 2586038 h 4714822"/>
              <a:gd name="connsiteX60" fmla="*/ 2398183 w 5317595"/>
              <a:gd name="connsiteY60" fmla="*/ 2566988 h 4714822"/>
              <a:gd name="connsiteX61" fmla="*/ 2443426 w 5317595"/>
              <a:gd name="connsiteY61" fmla="*/ 2500313 h 4714822"/>
              <a:gd name="connsiteX62" fmla="*/ 2462476 w 5317595"/>
              <a:gd name="connsiteY62" fmla="*/ 2466975 h 4714822"/>
              <a:gd name="connsiteX63" fmla="*/ 2498195 w 5317595"/>
              <a:gd name="connsiteY63" fmla="*/ 2462213 h 4714822"/>
              <a:gd name="connsiteX64" fmla="*/ 2576776 w 5317595"/>
              <a:gd name="connsiteY64" fmla="*/ 2445544 h 4714822"/>
              <a:gd name="connsiteX65" fmla="*/ 2638689 w 5317595"/>
              <a:gd name="connsiteY65" fmla="*/ 2378869 h 4714822"/>
              <a:gd name="connsiteX66" fmla="*/ 2726795 w 5317595"/>
              <a:gd name="connsiteY66" fmla="*/ 2357438 h 4714822"/>
              <a:gd name="connsiteX67" fmla="*/ 2788708 w 5317595"/>
              <a:gd name="connsiteY67" fmla="*/ 2347913 h 4714822"/>
              <a:gd name="connsiteX68" fmla="*/ 2819664 w 5317595"/>
              <a:gd name="connsiteY68" fmla="*/ 2328863 h 4714822"/>
              <a:gd name="connsiteX69" fmla="*/ 2826808 w 5317595"/>
              <a:gd name="connsiteY69" fmla="*/ 2321719 h 4714822"/>
              <a:gd name="connsiteX70" fmla="*/ 2836333 w 5317595"/>
              <a:gd name="connsiteY70" fmla="*/ 2314575 h 4714822"/>
              <a:gd name="connsiteX71" fmla="*/ 2867289 w 5317595"/>
              <a:gd name="connsiteY71" fmla="*/ 2276475 h 4714822"/>
              <a:gd name="connsiteX72" fmla="*/ 2907770 w 5317595"/>
              <a:gd name="connsiteY72" fmla="*/ 2240757 h 4714822"/>
              <a:gd name="connsiteX73" fmla="*/ 2914914 w 5317595"/>
              <a:gd name="connsiteY73" fmla="*/ 2214563 h 4714822"/>
              <a:gd name="connsiteX74" fmla="*/ 2931583 w 5317595"/>
              <a:gd name="connsiteY74" fmla="*/ 2174082 h 4714822"/>
              <a:gd name="connsiteX75" fmla="*/ 2964920 w 5317595"/>
              <a:gd name="connsiteY75" fmla="*/ 2126457 h 4714822"/>
              <a:gd name="connsiteX76" fmla="*/ 3000639 w 5317595"/>
              <a:gd name="connsiteY76" fmla="*/ 2107407 h 4714822"/>
              <a:gd name="connsiteX77" fmla="*/ 3041120 w 5317595"/>
              <a:gd name="connsiteY77" fmla="*/ 2071688 h 4714822"/>
              <a:gd name="connsiteX78" fmla="*/ 3055408 w 5317595"/>
              <a:gd name="connsiteY78" fmla="*/ 2050257 h 4714822"/>
              <a:gd name="connsiteX79" fmla="*/ 3074458 w 5317595"/>
              <a:gd name="connsiteY79" fmla="*/ 2033588 h 4714822"/>
              <a:gd name="connsiteX80" fmla="*/ 3091126 w 5317595"/>
              <a:gd name="connsiteY80" fmla="*/ 2012157 h 4714822"/>
              <a:gd name="connsiteX81" fmla="*/ 3093508 w 5317595"/>
              <a:gd name="connsiteY81" fmla="*/ 2005013 h 4714822"/>
              <a:gd name="connsiteX82" fmla="*/ 3098270 w 5317595"/>
              <a:gd name="connsiteY82" fmla="*/ 1997869 h 4714822"/>
              <a:gd name="connsiteX83" fmla="*/ 3103033 w 5317595"/>
              <a:gd name="connsiteY83" fmla="*/ 1988344 h 4714822"/>
              <a:gd name="connsiteX84" fmla="*/ 3107795 w 5317595"/>
              <a:gd name="connsiteY84" fmla="*/ 1978819 h 4714822"/>
              <a:gd name="connsiteX85" fmla="*/ 3114939 w 5317595"/>
              <a:gd name="connsiteY85" fmla="*/ 1976438 h 4714822"/>
              <a:gd name="connsiteX86" fmla="*/ 3157801 w 5317595"/>
              <a:gd name="connsiteY86" fmla="*/ 1947863 h 4714822"/>
              <a:gd name="connsiteX87" fmla="*/ 3231620 w 5317595"/>
              <a:gd name="connsiteY87" fmla="*/ 1862138 h 4714822"/>
              <a:gd name="connsiteX88" fmla="*/ 3274483 w 5317595"/>
              <a:gd name="connsiteY88" fmla="*/ 1862138 h 4714822"/>
              <a:gd name="connsiteX89" fmla="*/ 3314964 w 5317595"/>
              <a:gd name="connsiteY89" fmla="*/ 1862138 h 4714822"/>
              <a:gd name="connsiteX90" fmla="*/ 3338776 w 5317595"/>
              <a:gd name="connsiteY90" fmla="*/ 1852613 h 4714822"/>
              <a:gd name="connsiteX91" fmla="*/ 3355445 w 5317595"/>
              <a:gd name="connsiteY91" fmla="*/ 1838325 h 4714822"/>
              <a:gd name="connsiteX92" fmla="*/ 3384020 w 5317595"/>
              <a:gd name="connsiteY92" fmla="*/ 1752600 h 4714822"/>
              <a:gd name="connsiteX93" fmla="*/ 3407833 w 5317595"/>
              <a:gd name="connsiteY93" fmla="*/ 1719263 h 4714822"/>
              <a:gd name="connsiteX94" fmla="*/ 3407832 w 5317595"/>
              <a:gd name="connsiteY94" fmla="*/ 1707357 h 4714822"/>
              <a:gd name="connsiteX95" fmla="*/ 3400689 w 5317595"/>
              <a:gd name="connsiteY95" fmla="*/ 1681164 h 4714822"/>
              <a:gd name="connsiteX96" fmla="*/ 3391165 w 5317595"/>
              <a:gd name="connsiteY96" fmla="*/ 1647825 h 4714822"/>
              <a:gd name="connsiteX97" fmla="*/ 3422120 w 5317595"/>
              <a:gd name="connsiteY97" fmla="*/ 1619251 h 4714822"/>
              <a:gd name="connsiteX98" fmla="*/ 3495938 w 5317595"/>
              <a:gd name="connsiteY98" fmla="*/ 1571626 h 4714822"/>
              <a:gd name="connsiteX99" fmla="*/ 3607857 w 5317595"/>
              <a:gd name="connsiteY99" fmla="*/ 1485901 h 4714822"/>
              <a:gd name="connsiteX100" fmla="*/ 3579282 w 5317595"/>
              <a:gd name="connsiteY100" fmla="*/ 1421608 h 4714822"/>
              <a:gd name="connsiteX101" fmla="*/ 3619763 w 5317595"/>
              <a:gd name="connsiteY101" fmla="*/ 1407320 h 4714822"/>
              <a:gd name="connsiteX102" fmla="*/ 3634050 w 5317595"/>
              <a:gd name="connsiteY102" fmla="*/ 1347789 h 4714822"/>
              <a:gd name="connsiteX103" fmla="*/ 3662625 w 5317595"/>
              <a:gd name="connsiteY103" fmla="*/ 1312070 h 4714822"/>
              <a:gd name="connsiteX104" fmla="*/ 3736444 w 5317595"/>
              <a:gd name="connsiteY104" fmla="*/ 1243014 h 4714822"/>
              <a:gd name="connsiteX105" fmla="*/ 3774544 w 5317595"/>
              <a:gd name="connsiteY105" fmla="*/ 1223964 h 4714822"/>
              <a:gd name="connsiteX106" fmla="*/ 3815025 w 5317595"/>
              <a:gd name="connsiteY106" fmla="*/ 1183483 h 4714822"/>
              <a:gd name="connsiteX107" fmla="*/ 3876938 w 5317595"/>
              <a:gd name="connsiteY107" fmla="*/ 1178720 h 4714822"/>
              <a:gd name="connsiteX108" fmla="*/ 3936469 w 5317595"/>
              <a:gd name="connsiteY108" fmla="*/ 1154908 h 4714822"/>
              <a:gd name="connsiteX109" fmla="*/ 3996000 w 5317595"/>
              <a:gd name="connsiteY109" fmla="*/ 1135858 h 4714822"/>
              <a:gd name="connsiteX110" fmla="*/ 4048388 w 5317595"/>
              <a:gd name="connsiteY110" fmla="*/ 1135858 h 4714822"/>
              <a:gd name="connsiteX111" fmla="*/ 4036482 w 5317595"/>
              <a:gd name="connsiteY111" fmla="*/ 1092995 h 4714822"/>
              <a:gd name="connsiteX112" fmla="*/ 4024575 w 5317595"/>
              <a:gd name="connsiteY112" fmla="*/ 1026320 h 4714822"/>
              <a:gd name="connsiteX113" fmla="*/ 4062675 w 5317595"/>
              <a:gd name="connsiteY113" fmla="*/ 1023939 h 4714822"/>
              <a:gd name="connsiteX114" fmla="*/ 4126969 w 5317595"/>
              <a:gd name="connsiteY114" fmla="*/ 1062039 h 4714822"/>
              <a:gd name="connsiteX115" fmla="*/ 4143638 w 5317595"/>
              <a:gd name="connsiteY115" fmla="*/ 1007270 h 4714822"/>
              <a:gd name="connsiteX116" fmla="*/ 4117444 w 5317595"/>
              <a:gd name="connsiteY116" fmla="*/ 952501 h 4714822"/>
              <a:gd name="connsiteX117" fmla="*/ 4103157 w 5317595"/>
              <a:gd name="connsiteY117" fmla="*/ 895351 h 4714822"/>
              <a:gd name="connsiteX118" fmla="*/ 4155544 w 5317595"/>
              <a:gd name="connsiteY118" fmla="*/ 876301 h 4714822"/>
              <a:gd name="connsiteX119" fmla="*/ 4186500 w 5317595"/>
              <a:gd name="connsiteY119" fmla="*/ 819151 h 4714822"/>
              <a:gd name="connsiteX120" fmla="*/ 4236507 w 5317595"/>
              <a:gd name="connsiteY120" fmla="*/ 833439 h 4714822"/>
              <a:gd name="connsiteX121" fmla="*/ 4276988 w 5317595"/>
              <a:gd name="connsiteY121" fmla="*/ 831058 h 4714822"/>
              <a:gd name="connsiteX122" fmla="*/ 4326994 w 5317595"/>
              <a:gd name="connsiteY122" fmla="*/ 809626 h 4714822"/>
              <a:gd name="connsiteX123" fmla="*/ 4331757 w 5317595"/>
              <a:gd name="connsiteY123" fmla="*/ 745333 h 4714822"/>
              <a:gd name="connsiteX124" fmla="*/ 4357950 w 5317595"/>
              <a:gd name="connsiteY124" fmla="*/ 688183 h 4714822"/>
              <a:gd name="connsiteX125" fmla="*/ 4405575 w 5317595"/>
              <a:gd name="connsiteY125" fmla="*/ 659608 h 4714822"/>
              <a:gd name="connsiteX126" fmla="*/ 4434150 w 5317595"/>
              <a:gd name="connsiteY126" fmla="*/ 595314 h 4714822"/>
              <a:gd name="connsiteX127" fmla="*/ 4457963 w 5317595"/>
              <a:gd name="connsiteY127" fmla="*/ 583408 h 4714822"/>
              <a:gd name="connsiteX128" fmla="*/ 4527019 w 5317595"/>
              <a:gd name="connsiteY128" fmla="*/ 590551 h 4714822"/>
              <a:gd name="connsiteX129" fmla="*/ 4586550 w 5317595"/>
              <a:gd name="connsiteY129" fmla="*/ 559595 h 4714822"/>
              <a:gd name="connsiteX130" fmla="*/ 4588932 w 5317595"/>
              <a:gd name="connsiteY130" fmla="*/ 478633 h 4714822"/>
              <a:gd name="connsiteX131" fmla="*/ 4581788 w 5317595"/>
              <a:gd name="connsiteY131" fmla="*/ 407195 h 4714822"/>
              <a:gd name="connsiteX132" fmla="*/ 4593694 w 5317595"/>
              <a:gd name="connsiteY132" fmla="*/ 311945 h 4714822"/>
              <a:gd name="connsiteX133" fmla="*/ 4672275 w 5317595"/>
              <a:gd name="connsiteY133" fmla="*/ 316708 h 4714822"/>
              <a:gd name="connsiteX134" fmla="*/ 4686563 w 5317595"/>
              <a:gd name="connsiteY134" fmla="*/ 216695 h 4714822"/>
              <a:gd name="connsiteX135" fmla="*/ 4793719 w 5317595"/>
              <a:gd name="connsiteY135" fmla="*/ 188120 h 4714822"/>
              <a:gd name="connsiteX136" fmla="*/ 4872300 w 5317595"/>
              <a:gd name="connsiteY136" fmla="*/ 178595 h 4714822"/>
              <a:gd name="connsiteX137" fmla="*/ 4919925 w 5317595"/>
              <a:gd name="connsiteY137" fmla="*/ 95251 h 4714822"/>
              <a:gd name="connsiteX138" fmla="*/ 4984219 w 5317595"/>
              <a:gd name="connsiteY138" fmla="*/ 78583 h 4714822"/>
              <a:gd name="connsiteX139" fmla="*/ 5062800 w 5317595"/>
              <a:gd name="connsiteY139" fmla="*/ 88108 h 4714822"/>
              <a:gd name="connsiteX140" fmla="*/ 5098519 w 5317595"/>
              <a:gd name="connsiteY140" fmla="*/ 35720 h 4714822"/>
              <a:gd name="connsiteX141" fmla="*/ 5155669 w 5317595"/>
              <a:gd name="connsiteY141" fmla="*/ 7145 h 4714822"/>
              <a:gd name="connsiteX142" fmla="*/ 5246157 w 5317595"/>
              <a:gd name="connsiteY142" fmla="*/ 19051 h 4714822"/>
              <a:gd name="connsiteX143" fmla="*/ 5317595 w 5317595"/>
              <a:gd name="connsiteY143"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1290901 w 5317595"/>
              <a:gd name="connsiteY5" fmla="*/ 3512344 h 4714822"/>
              <a:gd name="connsiteX6" fmla="*/ 1329001 w 5317595"/>
              <a:gd name="connsiteY6" fmla="*/ 3479007 h 4714822"/>
              <a:gd name="connsiteX7" fmla="*/ 1340908 w 5317595"/>
              <a:gd name="connsiteY7" fmla="*/ 3462338 h 4714822"/>
              <a:gd name="connsiteX8" fmla="*/ 1352814 w 5317595"/>
              <a:gd name="connsiteY8" fmla="*/ 3443288 h 4714822"/>
              <a:gd name="connsiteX9" fmla="*/ 1367101 w 5317595"/>
              <a:gd name="connsiteY9" fmla="*/ 3417094 h 4714822"/>
              <a:gd name="connsiteX10" fmla="*/ 1374245 w 5317595"/>
              <a:gd name="connsiteY10" fmla="*/ 3395663 h 4714822"/>
              <a:gd name="connsiteX11" fmla="*/ 1400439 w 5317595"/>
              <a:gd name="connsiteY11" fmla="*/ 3388519 h 4714822"/>
              <a:gd name="connsiteX12" fmla="*/ 1426633 w 5317595"/>
              <a:gd name="connsiteY12" fmla="*/ 3388519 h 4714822"/>
              <a:gd name="connsiteX13" fmla="*/ 1436158 w 5317595"/>
              <a:gd name="connsiteY13" fmla="*/ 3388519 h 4714822"/>
              <a:gd name="connsiteX14" fmla="*/ 1452826 w 5317595"/>
              <a:gd name="connsiteY14" fmla="*/ 3376613 h 4714822"/>
              <a:gd name="connsiteX15" fmla="*/ 1462351 w 5317595"/>
              <a:gd name="connsiteY15" fmla="*/ 3369469 h 4714822"/>
              <a:gd name="connsiteX16" fmla="*/ 1476639 w 5317595"/>
              <a:gd name="connsiteY16" fmla="*/ 3352800 h 4714822"/>
              <a:gd name="connsiteX17" fmla="*/ 1488545 w 5317595"/>
              <a:gd name="connsiteY17" fmla="*/ 3333750 h 4714822"/>
              <a:gd name="connsiteX18" fmla="*/ 1495689 w 5317595"/>
              <a:gd name="connsiteY18" fmla="*/ 3326607 h 4714822"/>
              <a:gd name="connsiteX19" fmla="*/ 1502833 w 5317595"/>
              <a:gd name="connsiteY19" fmla="*/ 3314700 h 4714822"/>
              <a:gd name="connsiteX20" fmla="*/ 1507595 w 5317595"/>
              <a:gd name="connsiteY20" fmla="*/ 3305175 h 4714822"/>
              <a:gd name="connsiteX21" fmla="*/ 1514739 w 5317595"/>
              <a:gd name="connsiteY21" fmla="*/ 3286125 h 4714822"/>
              <a:gd name="connsiteX22" fmla="*/ 1521883 w 5317595"/>
              <a:gd name="connsiteY22" fmla="*/ 3243263 h 4714822"/>
              <a:gd name="connsiteX23" fmla="*/ 1569508 w 5317595"/>
              <a:gd name="connsiteY23" fmla="*/ 3226594 h 4714822"/>
              <a:gd name="connsiteX24" fmla="*/ 1631420 w 5317595"/>
              <a:gd name="connsiteY24" fmla="*/ 3207544 h 4714822"/>
              <a:gd name="connsiteX25" fmla="*/ 1686189 w 5317595"/>
              <a:gd name="connsiteY25" fmla="*/ 3186113 h 4714822"/>
              <a:gd name="connsiteX26" fmla="*/ 1705239 w 5317595"/>
              <a:gd name="connsiteY26" fmla="*/ 3176588 h 4714822"/>
              <a:gd name="connsiteX27" fmla="*/ 1712383 w 5317595"/>
              <a:gd name="connsiteY27" fmla="*/ 3171825 h 4714822"/>
              <a:gd name="connsiteX28" fmla="*/ 1736195 w 5317595"/>
              <a:gd name="connsiteY28" fmla="*/ 3152775 h 4714822"/>
              <a:gd name="connsiteX29" fmla="*/ 1743339 w 5317595"/>
              <a:gd name="connsiteY29" fmla="*/ 3128963 h 4714822"/>
              <a:gd name="connsiteX30" fmla="*/ 1740958 w 5317595"/>
              <a:gd name="connsiteY30" fmla="*/ 3095625 h 4714822"/>
              <a:gd name="connsiteX31" fmla="*/ 1743339 w 5317595"/>
              <a:gd name="connsiteY31" fmla="*/ 3071813 h 4714822"/>
              <a:gd name="connsiteX32" fmla="*/ 1755245 w 5317595"/>
              <a:gd name="connsiteY32" fmla="*/ 3055144 h 4714822"/>
              <a:gd name="connsiteX33" fmla="*/ 1767151 w 5317595"/>
              <a:gd name="connsiteY33" fmla="*/ 3021807 h 4714822"/>
              <a:gd name="connsiteX34" fmla="*/ 1786201 w 5317595"/>
              <a:gd name="connsiteY34" fmla="*/ 3005138 h 4714822"/>
              <a:gd name="connsiteX35" fmla="*/ 1805251 w 5317595"/>
              <a:gd name="connsiteY35" fmla="*/ 2993232 h 4714822"/>
              <a:gd name="connsiteX36" fmla="*/ 1821920 w 5317595"/>
              <a:gd name="connsiteY36" fmla="*/ 2978944 h 4714822"/>
              <a:gd name="connsiteX37" fmla="*/ 1831445 w 5317595"/>
              <a:gd name="connsiteY37" fmla="*/ 2976563 h 4714822"/>
              <a:gd name="connsiteX38" fmla="*/ 1845733 w 5317595"/>
              <a:gd name="connsiteY38" fmla="*/ 2969419 h 4714822"/>
              <a:gd name="connsiteX39" fmla="*/ 1881451 w 5317595"/>
              <a:gd name="connsiteY39" fmla="*/ 2962275 h 4714822"/>
              <a:gd name="connsiteX40" fmla="*/ 1912408 w 5317595"/>
              <a:gd name="connsiteY40" fmla="*/ 2962275 h 4714822"/>
              <a:gd name="connsiteX41" fmla="*/ 1929076 w 5317595"/>
              <a:gd name="connsiteY41" fmla="*/ 2962275 h 4714822"/>
              <a:gd name="connsiteX42" fmla="*/ 1976701 w 5317595"/>
              <a:gd name="connsiteY42" fmla="*/ 2921794 h 4714822"/>
              <a:gd name="connsiteX43" fmla="*/ 1988608 w 5317595"/>
              <a:gd name="connsiteY43" fmla="*/ 2902744 h 4714822"/>
              <a:gd name="connsiteX44" fmla="*/ 2000514 w 5317595"/>
              <a:gd name="connsiteY44" fmla="*/ 2883694 h 4714822"/>
              <a:gd name="connsiteX45" fmla="*/ 2017183 w 5317595"/>
              <a:gd name="connsiteY45" fmla="*/ 2867025 h 4714822"/>
              <a:gd name="connsiteX46" fmla="*/ 2043376 w 5317595"/>
              <a:gd name="connsiteY46" fmla="*/ 2814638 h 4714822"/>
              <a:gd name="connsiteX47" fmla="*/ 2055283 w 5317595"/>
              <a:gd name="connsiteY47" fmla="*/ 2797969 h 4714822"/>
              <a:gd name="connsiteX48" fmla="*/ 2074333 w 5317595"/>
              <a:gd name="connsiteY48" fmla="*/ 2790825 h 4714822"/>
              <a:gd name="connsiteX49" fmla="*/ 2095764 w 5317595"/>
              <a:gd name="connsiteY49" fmla="*/ 2778919 h 4714822"/>
              <a:gd name="connsiteX50" fmla="*/ 2112433 w 5317595"/>
              <a:gd name="connsiteY50" fmla="*/ 2774157 h 4714822"/>
              <a:gd name="connsiteX51" fmla="*/ 2131483 w 5317595"/>
              <a:gd name="connsiteY51" fmla="*/ 2769394 h 4714822"/>
              <a:gd name="connsiteX52" fmla="*/ 2171964 w 5317595"/>
              <a:gd name="connsiteY52" fmla="*/ 2771775 h 4714822"/>
              <a:gd name="connsiteX53" fmla="*/ 2186251 w 5317595"/>
              <a:gd name="connsiteY53" fmla="*/ 2771775 h 4714822"/>
              <a:gd name="connsiteX54" fmla="*/ 2248164 w 5317595"/>
              <a:gd name="connsiteY54" fmla="*/ 2731294 h 4714822"/>
              <a:gd name="connsiteX55" fmla="*/ 2269595 w 5317595"/>
              <a:gd name="connsiteY55" fmla="*/ 2724150 h 4714822"/>
              <a:gd name="connsiteX56" fmla="*/ 2283883 w 5317595"/>
              <a:gd name="connsiteY56" fmla="*/ 2712244 h 4714822"/>
              <a:gd name="connsiteX57" fmla="*/ 2288645 w 5317595"/>
              <a:gd name="connsiteY57" fmla="*/ 2712244 h 4714822"/>
              <a:gd name="connsiteX58" fmla="*/ 2319601 w 5317595"/>
              <a:gd name="connsiteY58" fmla="*/ 2690813 h 4714822"/>
              <a:gd name="connsiteX59" fmla="*/ 2386276 w 5317595"/>
              <a:gd name="connsiteY59" fmla="*/ 2621757 h 4714822"/>
              <a:gd name="connsiteX60" fmla="*/ 2388658 w 5317595"/>
              <a:gd name="connsiteY60" fmla="*/ 2586038 h 4714822"/>
              <a:gd name="connsiteX61" fmla="*/ 2398183 w 5317595"/>
              <a:gd name="connsiteY61" fmla="*/ 2566988 h 4714822"/>
              <a:gd name="connsiteX62" fmla="*/ 2443426 w 5317595"/>
              <a:gd name="connsiteY62" fmla="*/ 2500313 h 4714822"/>
              <a:gd name="connsiteX63" fmla="*/ 2462476 w 5317595"/>
              <a:gd name="connsiteY63" fmla="*/ 2466975 h 4714822"/>
              <a:gd name="connsiteX64" fmla="*/ 2498195 w 5317595"/>
              <a:gd name="connsiteY64" fmla="*/ 2462213 h 4714822"/>
              <a:gd name="connsiteX65" fmla="*/ 2576776 w 5317595"/>
              <a:gd name="connsiteY65" fmla="*/ 2445544 h 4714822"/>
              <a:gd name="connsiteX66" fmla="*/ 2638689 w 5317595"/>
              <a:gd name="connsiteY66" fmla="*/ 2378869 h 4714822"/>
              <a:gd name="connsiteX67" fmla="*/ 2726795 w 5317595"/>
              <a:gd name="connsiteY67" fmla="*/ 2357438 h 4714822"/>
              <a:gd name="connsiteX68" fmla="*/ 2788708 w 5317595"/>
              <a:gd name="connsiteY68" fmla="*/ 2347913 h 4714822"/>
              <a:gd name="connsiteX69" fmla="*/ 2819664 w 5317595"/>
              <a:gd name="connsiteY69" fmla="*/ 2328863 h 4714822"/>
              <a:gd name="connsiteX70" fmla="*/ 2826808 w 5317595"/>
              <a:gd name="connsiteY70" fmla="*/ 2321719 h 4714822"/>
              <a:gd name="connsiteX71" fmla="*/ 2836333 w 5317595"/>
              <a:gd name="connsiteY71" fmla="*/ 2314575 h 4714822"/>
              <a:gd name="connsiteX72" fmla="*/ 2867289 w 5317595"/>
              <a:gd name="connsiteY72" fmla="*/ 2276475 h 4714822"/>
              <a:gd name="connsiteX73" fmla="*/ 2907770 w 5317595"/>
              <a:gd name="connsiteY73" fmla="*/ 2240757 h 4714822"/>
              <a:gd name="connsiteX74" fmla="*/ 2914914 w 5317595"/>
              <a:gd name="connsiteY74" fmla="*/ 2214563 h 4714822"/>
              <a:gd name="connsiteX75" fmla="*/ 2931583 w 5317595"/>
              <a:gd name="connsiteY75" fmla="*/ 2174082 h 4714822"/>
              <a:gd name="connsiteX76" fmla="*/ 2964920 w 5317595"/>
              <a:gd name="connsiteY76" fmla="*/ 2126457 h 4714822"/>
              <a:gd name="connsiteX77" fmla="*/ 3000639 w 5317595"/>
              <a:gd name="connsiteY77" fmla="*/ 2107407 h 4714822"/>
              <a:gd name="connsiteX78" fmla="*/ 3041120 w 5317595"/>
              <a:gd name="connsiteY78" fmla="*/ 2071688 h 4714822"/>
              <a:gd name="connsiteX79" fmla="*/ 3055408 w 5317595"/>
              <a:gd name="connsiteY79" fmla="*/ 2050257 h 4714822"/>
              <a:gd name="connsiteX80" fmla="*/ 3074458 w 5317595"/>
              <a:gd name="connsiteY80" fmla="*/ 2033588 h 4714822"/>
              <a:gd name="connsiteX81" fmla="*/ 3091126 w 5317595"/>
              <a:gd name="connsiteY81" fmla="*/ 2012157 h 4714822"/>
              <a:gd name="connsiteX82" fmla="*/ 3093508 w 5317595"/>
              <a:gd name="connsiteY82" fmla="*/ 2005013 h 4714822"/>
              <a:gd name="connsiteX83" fmla="*/ 3098270 w 5317595"/>
              <a:gd name="connsiteY83" fmla="*/ 1997869 h 4714822"/>
              <a:gd name="connsiteX84" fmla="*/ 3103033 w 5317595"/>
              <a:gd name="connsiteY84" fmla="*/ 1988344 h 4714822"/>
              <a:gd name="connsiteX85" fmla="*/ 3107795 w 5317595"/>
              <a:gd name="connsiteY85" fmla="*/ 1978819 h 4714822"/>
              <a:gd name="connsiteX86" fmla="*/ 3114939 w 5317595"/>
              <a:gd name="connsiteY86" fmla="*/ 1976438 h 4714822"/>
              <a:gd name="connsiteX87" fmla="*/ 3157801 w 5317595"/>
              <a:gd name="connsiteY87" fmla="*/ 1947863 h 4714822"/>
              <a:gd name="connsiteX88" fmla="*/ 3231620 w 5317595"/>
              <a:gd name="connsiteY88" fmla="*/ 1862138 h 4714822"/>
              <a:gd name="connsiteX89" fmla="*/ 3274483 w 5317595"/>
              <a:gd name="connsiteY89" fmla="*/ 1862138 h 4714822"/>
              <a:gd name="connsiteX90" fmla="*/ 3314964 w 5317595"/>
              <a:gd name="connsiteY90" fmla="*/ 1862138 h 4714822"/>
              <a:gd name="connsiteX91" fmla="*/ 3338776 w 5317595"/>
              <a:gd name="connsiteY91" fmla="*/ 1852613 h 4714822"/>
              <a:gd name="connsiteX92" fmla="*/ 3355445 w 5317595"/>
              <a:gd name="connsiteY92" fmla="*/ 1838325 h 4714822"/>
              <a:gd name="connsiteX93" fmla="*/ 3384020 w 5317595"/>
              <a:gd name="connsiteY93" fmla="*/ 1752600 h 4714822"/>
              <a:gd name="connsiteX94" fmla="*/ 3407833 w 5317595"/>
              <a:gd name="connsiteY94" fmla="*/ 1719263 h 4714822"/>
              <a:gd name="connsiteX95" fmla="*/ 3407832 w 5317595"/>
              <a:gd name="connsiteY95" fmla="*/ 1707357 h 4714822"/>
              <a:gd name="connsiteX96" fmla="*/ 3400689 w 5317595"/>
              <a:gd name="connsiteY96" fmla="*/ 1681164 h 4714822"/>
              <a:gd name="connsiteX97" fmla="*/ 3391165 w 5317595"/>
              <a:gd name="connsiteY97" fmla="*/ 1647825 h 4714822"/>
              <a:gd name="connsiteX98" fmla="*/ 3422120 w 5317595"/>
              <a:gd name="connsiteY98" fmla="*/ 1619251 h 4714822"/>
              <a:gd name="connsiteX99" fmla="*/ 3495938 w 5317595"/>
              <a:gd name="connsiteY99" fmla="*/ 1571626 h 4714822"/>
              <a:gd name="connsiteX100" fmla="*/ 3607857 w 5317595"/>
              <a:gd name="connsiteY100" fmla="*/ 1485901 h 4714822"/>
              <a:gd name="connsiteX101" fmla="*/ 3579282 w 5317595"/>
              <a:gd name="connsiteY101" fmla="*/ 1421608 h 4714822"/>
              <a:gd name="connsiteX102" fmla="*/ 3619763 w 5317595"/>
              <a:gd name="connsiteY102" fmla="*/ 1407320 h 4714822"/>
              <a:gd name="connsiteX103" fmla="*/ 3634050 w 5317595"/>
              <a:gd name="connsiteY103" fmla="*/ 1347789 h 4714822"/>
              <a:gd name="connsiteX104" fmla="*/ 3662625 w 5317595"/>
              <a:gd name="connsiteY104" fmla="*/ 1312070 h 4714822"/>
              <a:gd name="connsiteX105" fmla="*/ 3736444 w 5317595"/>
              <a:gd name="connsiteY105" fmla="*/ 1243014 h 4714822"/>
              <a:gd name="connsiteX106" fmla="*/ 3774544 w 5317595"/>
              <a:gd name="connsiteY106" fmla="*/ 1223964 h 4714822"/>
              <a:gd name="connsiteX107" fmla="*/ 3815025 w 5317595"/>
              <a:gd name="connsiteY107" fmla="*/ 1183483 h 4714822"/>
              <a:gd name="connsiteX108" fmla="*/ 3876938 w 5317595"/>
              <a:gd name="connsiteY108" fmla="*/ 1178720 h 4714822"/>
              <a:gd name="connsiteX109" fmla="*/ 3936469 w 5317595"/>
              <a:gd name="connsiteY109" fmla="*/ 1154908 h 4714822"/>
              <a:gd name="connsiteX110" fmla="*/ 3996000 w 5317595"/>
              <a:gd name="connsiteY110" fmla="*/ 1135858 h 4714822"/>
              <a:gd name="connsiteX111" fmla="*/ 4048388 w 5317595"/>
              <a:gd name="connsiteY111" fmla="*/ 1135858 h 4714822"/>
              <a:gd name="connsiteX112" fmla="*/ 4036482 w 5317595"/>
              <a:gd name="connsiteY112" fmla="*/ 1092995 h 4714822"/>
              <a:gd name="connsiteX113" fmla="*/ 4024575 w 5317595"/>
              <a:gd name="connsiteY113" fmla="*/ 1026320 h 4714822"/>
              <a:gd name="connsiteX114" fmla="*/ 4062675 w 5317595"/>
              <a:gd name="connsiteY114" fmla="*/ 1023939 h 4714822"/>
              <a:gd name="connsiteX115" fmla="*/ 4126969 w 5317595"/>
              <a:gd name="connsiteY115" fmla="*/ 1062039 h 4714822"/>
              <a:gd name="connsiteX116" fmla="*/ 4143638 w 5317595"/>
              <a:gd name="connsiteY116" fmla="*/ 1007270 h 4714822"/>
              <a:gd name="connsiteX117" fmla="*/ 4117444 w 5317595"/>
              <a:gd name="connsiteY117" fmla="*/ 952501 h 4714822"/>
              <a:gd name="connsiteX118" fmla="*/ 4103157 w 5317595"/>
              <a:gd name="connsiteY118" fmla="*/ 895351 h 4714822"/>
              <a:gd name="connsiteX119" fmla="*/ 4155544 w 5317595"/>
              <a:gd name="connsiteY119" fmla="*/ 876301 h 4714822"/>
              <a:gd name="connsiteX120" fmla="*/ 4186500 w 5317595"/>
              <a:gd name="connsiteY120" fmla="*/ 819151 h 4714822"/>
              <a:gd name="connsiteX121" fmla="*/ 4236507 w 5317595"/>
              <a:gd name="connsiteY121" fmla="*/ 833439 h 4714822"/>
              <a:gd name="connsiteX122" fmla="*/ 4276988 w 5317595"/>
              <a:gd name="connsiteY122" fmla="*/ 831058 h 4714822"/>
              <a:gd name="connsiteX123" fmla="*/ 4326994 w 5317595"/>
              <a:gd name="connsiteY123" fmla="*/ 809626 h 4714822"/>
              <a:gd name="connsiteX124" fmla="*/ 4331757 w 5317595"/>
              <a:gd name="connsiteY124" fmla="*/ 745333 h 4714822"/>
              <a:gd name="connsiteX125" fmla="*/ 4357950 w 5317595"/>
              <a:gd name="connsiteY125" fmla="*/ 688183 h 4714822"/>
              <a:gd name="connsiteX126" fmla="*/ 4405575 w 5317595"/>
              <a:gd name="connsiteY126" fmla="*/ 659608 h 4714822"/>
              <a:gd name="connsiteX127" fmla="*/ 4434150 w 5317595"/>
              <a:gd name="connsiteY127" fmla="*/ 595314 h 4714822"/>
              <a:gd name="connsiteX128" fmla="*/ 4457963 w 5317595"/>
              <a:gd name="connsiteY128" fmla="*/ 583408 h 4714822"/>
              <a:gd name="connsiteX129" fmla="*/ 4527019 w 5317595"/>
              <a:gd name="connsiteY129" fmla="*/ 590551 h 4714822"/>
              <a:gd name="connsiteX130" fmla="*/ 4586550 w 5317595"/>
              <a:gd name="connsiteY130" fmla="*/ 559595 h 4714822"/>
              <a:gd name="connsiteX131" fmla="*/ 4588932 w 5317595"/>
              <a:gd name="connsiteY131" fmla="*/ 478633 h 4714822"/>
              <a:gd name="connsiteX132" fmla="*/ 4581788 w 5317595"/>
              <a:gd name="connsiteY132" fmla="*/ 407195 h 4714822"/>
              <a:gd name="connsiteX133" fmla="*/ 4593694 w 5317595"/>
              <a:gd name="connsiteY133" fmla="*/ 311945 h 4714822"/>
              <a:gd name="connsiteX134" fmla="*/ 4672275 w 5317595"/>
              <a:gd name="connsiteY134" fmla="*/ 316708 h 4714822"/>
              <a:gd name="connsiteX135" fmla="*/ 4686563 w 5317595"/>
              <a:gd name="connsiteY135" fmla="*/ 216695 h 4714822"/>
              <a:gd name="connsiteX136" fmla="*/ 4793719 w 5317595"/>
              <a:gd name="connsiteY136" fmla="*/ 188120 h 4714822"/>
              <a:gd name="connsiteX137" fmla="*/ 4872300 w 5317595"/>
              <a:gd name="connsiteY137" fmla="*/ 178595 h 4714822"/>
              <a:gd name="connsiteX138" fmla="*/ 4919925 w 5317595"/>
              <a:gd name="connsiteY138" fmla="*/ 95251 h 4714822"/>
              <a:gd name="connsiteX139" fmla="*/ 4984219 w 5317595"/>
              <a:gd name="connsiteY139" fmla="*/ 78583 h 4714822"/>
              <a:gd name="connsiteX140" fmla="*/ 5062800 w 5317595"/>
              <a:gd name="connsiteY140" fmla="*/ 88108 h 4714822"/>
              <a:gd name="connsiteX141" fmla="*/ 5098519 w 5317595"/>
              <a:gd name="connsiteY141" fmla="*/ 35720 h 4714822"/>
              <a:gd name="connsiteX142" fmla="*/ 5155669 w 5317595"/>
              <a:gd name="connsiteY142" fmla="*/ 7145 h 4714822"/>
              <a:gd name="connsiteX143" fmla="*/ 5246157 w 5317595"/>
              <a:gd name="connsiteY143" fmla="*/ 19051 h 4714822"/>
              <a:gd name="connsiteX144" fmla="*/ 5317595 w 5317595"/>
              <a:gd name="connsiteY144"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1290901 w 5317595"/>
              <a:gd name="connsiteY6" fmla="*/ 3512344 h 4714822"/>
              <a:gd name="connsiteX7" fmla="*/ 1329001 w 5317595"/>
              <a:gd name="connsiteY7" fmla="*/ 3479007 h 4714822"/>
              <a:gd name="connsiteX8" fmla="*/ 1340908 w 5317595"/>
              <a:gd name="connsiteY8" fmla="*/ 3462338 h 4714822"/>
              <a:gd name="connsiteX9" fmla="*/ 1352814 w 5317595"/>
              <a:gd name="connsiteY9" fmla="*/ 3443288 h 4714822"/>
              <a:gd name="connsiteX10" fmla="*/ 1367101 w 5317595"/>
              <a:gd name="connsiteY10" fmla="*/ 3417094 h 4714822"/>
              <a:gd name="connsiteX11" fmla="*/ 1374245 w 5317595"/>
              <a:gd name="connsiteY11" fmla="*/ 3395663 h 4714822"/>
              <a:gd name="connsiteX12" fmla="*/ 1400439 w 5317595"/>
              <a:gd name="connsiteY12" fmla="*/ 3388519 h 4714822"/>
              <a:gd name="connsiteX13" fmla="*/ 1426633 w 5317595"/>
              <a:gd name="connsiteY13" fmla="*/ 3388519 h 4714822"/>
              <a:gd name="connsiteX14" fmla="*/ 1436158 w 5317595"/>
              <a:gd name="connsiteY14" fmla="*/ 3388519 h 4714822"/>
              <a:gd name="connsiteX15" fmla="*/ 1452826 w 5317595"/>
              <a:gd name="connsiteY15" fmla="*/ 3376613 h 4714822"/>
              <a:gd name="connsiteX16" fmla="*/ 1462351 w 5317595"/>
              <a:gd name="connsiteY16" fmla="*/ 3369469 h 4714822"/>
              <a:gd name="connsiteX17" fmla="*/ 1476639 w 5317595"/>
              <a:gd name="connsiteY17" fmla="*/ 3352800 h 4714822"/>
              <a:gd name="connsiteX18" fmla="*/ 1488545 w 5317595"/>
              <a:gd name="connsiteY18" fmla="*/ 3333750 h 4714822"/>
              <a:gd name="connsiteX19" fmla="*/ 1495689 w 5317595"/>
              <a:gd name="connsiteY19" fmla="*/ 3326607 h 4714822"/>
              <a:gd name="connsiteX20" fmla="*/ 1502833 w 5317595"/>
              <a:gd name="connsiteY20" fmla="*/ 3314700 h 4714822"/>
              <a:gd name="connsiteX21" fmla="*/ 1507595 w 5317595"/>
              <a:gd name="connsiteY21" fmla="*/ 3305175 h 4714822"/>
              <a:gd name="connsiteX22" fmla="*/ 1514739 w 5317595"/>
              <a:gd name="connsiteY22" fmla="*/ 3286125 h 4714822"/>
              <a:gd name="connsiteX23" fmla="*/ 1521883 w 5317595"/>
              <a:gd name="connsiteY23" fmla="*/ 3243263 h 4714822"/>
              <a:gd name="connsiteX24" fmla="*/ 1569508 w 5317595"/>
              <a:gd name="connsiteY24" fmla="*/ 3226594 h 4714822"/>
              <a:gd name="connsiteX25" fmla="*/ 1631420 w 5317595"/>
              <a:gd name="connsiteY25" fmla="*/ 3207544 h 4714822"/>
              <a:gd name="connsiteX26" fmla="*/ 1686189 w 5317595"/>
              <a:gd name="connsiteY26" fmla="*/ 3186113 h 4714822"/>
              <a:gd name="connsiteX27" fmla="*/ 1705239 w 5317595"/>
              <a:gd name="connsiteY27" fmla="*/ 3176588 h 4714822"/>
              <a:gd name="connsiteX28" fmla="*/ 1712383 w 5317595"/>
              <a:gd name="connsiteY28" fmla="*/ 3171825 h 4714822"/>
              <a:gd name="connsiteX29" fmla="*/ 1736195 w 5317595"/>
              <a:gd name="connsiteY29" fmla="*/ 3152775 h 4714822"/>
              <a:gd name="connsiteX30" fmla="*/ 1743339 w 5317595"/>
              <a:gd name="connsiteY30" fmla="*/ 3128963 h 4714822"/>
              <a:gd name="connsiteX31" fmla="*/ 1740958 w 5317595"/>
              <a:gd name="connsiteY31" fmla="*/ 3095625 h 4714822"/>
              <a:gd name="connsiteX32" fmla="*/ 1743339 w 5317595"/>
              <a:gd name="connsiteY32" fmla="*/ 3071813 h 4714822"/>
              <a:gd name="connsiteX33" fmla="*/ 1755245 w 5317595"/>
              <a:gd name="connsiteY33" fmla="*/ 3055144 h 4714822"/>
              <a:gd name="connsiteX34" fmla="*/ 1767151 w 5317595"/>
              <a:gd name="connsiteY34" fmla="*/ 3021807 h 4714822"/>
              <a:gd name="connsiteX35" fmla="*/ 1786201 w 5317595"/>
              <a:gd name="connsiteY35" fmla="*/ 3005138 h 4714822"/>
              <a:gd name="connsiteX36" fmla="*/ 1805251 w 5317595"/>
              <a:gd name="connsiteY36" fmla="*/ 2993232 h 4714822"/>
              <a:gd name="connsiteX37" fmla="*/ 1821920 w 5317595"/>
              <a:gd name="connsiteY37" fmla="*/ 2978944 h 4714822"/>
              <a:gd name="connsiteX38" fmla="*/ 1831445 w 5317595"/>
              <a:gd name="connsiteY38" fmla="*/ 2976563 h 4714822"/>
              <a:gd name="connsiteX39" fmla="*/ 1845733 w 5317595"/>
              <a:gd name="connsiteY39" fmla="*/ 2969419 h 4714822"/>
              <a:gd name="connsiteX40" fmla="*/ 1881451 w 5317595"/>
              <a:gd name="connsiteY40" fmla="*/ 2962275 h 4714822"/>
              <a:gd name="connsiteX41" fmla="*/ 1912408 w 5317595"/>
              <a:gd name="connsiteY41" fmla="*/ 2962275 h 4714822"/>
              <a:gd name="connsiteX42" fmla="*/ 1929076 w 5317595"/>
              <a:gd name="connsiteY42" fmla="*/ 2962275 h 4714822"/>
              <a:gd name="connsiteX43" fmla="*/ 1976701 w 5317595"/>
              <a:gd name="connsiteY43" fmla="*/ 2921794 h 4714822"/>
              <a:gd name="connsiteX44" fmla="*/ 1988608 w 5317595"/>
              <a:gd name="connsiteY44" fmla="*/ 2902744 h 4714822"/>
              <a:gd name="connsiteX45" fmla="*/ 2000514 w 5317595"/>
              <a:gd name="connsiteY45" fmla="*/ 2883694 h 4714822"/>
              <a:gd name="connsiteX46" fmla="*/ 2017183 w 5317595"/>
              <a:gd name="connsiteY46" fmla="*/ 2867025 h 4714822"/>
              <a:gd name="connsiteX47" fmla="*/ 2043376 w 5317595"/>
              <a:gd name="connsiteY47" fmla="*/ 2814638 h 4714822"/>
              <a:gd name="connsiteX48" fmla="*/ 2055283 w 5317595"/>
              <a:gd name="connsiteY48" fmla="*/ 2797969 h 4714822"/>
              <a:gd name="connsiteX49" fmla="*/ 2074333 w 5317595"/>
              <a:gd name="connsiteY49" fmla="*/ 2790825 h 4714822"/>
              <a:gd name="connsiteX50" fmla="*/ 2095764 w 5317595"/>
              <a:gd name="connsiteY50" fmla="*/ 2778919 h 4714822"/>
              <a:gd name="connsiteX51" fmla="*/ 2112433 w 5317595"/>
              <a:gd name="connsiteY51" fmla="*/ 2774157 h 4714822"/>
              <a:gd name="connsiteX52" fmla="*/ 2131483 w 5317595"/>
              <a:gd name="connsiteY52" fmla="*/ 2769394 h 4714822"/>
              <a:gd name="connsiteX53" fmla="*/ 2171964 w 5317595"/>
              <a:gd name="connsiteY53" fmla="*/ 2771775 h 4714822"/>
              <a:gd name="connsiteX54" fmla="*/ 2186251 w 5317595"/>
              <a:gd name="connsiteY54" fmla="*/ 2771775 h 4714822"/>
              <a:gd name="connsiteX55" fmla="*/ 2248164 w 5317595"/>
              <a:gd name="connsiteY55" fmla="*/ 2731294 h 4714822"/>
              <a:gd name="connsiteX56" fmla="*/ 2269595 w 5317595"/>
              <a:gd name="connsiteY56" fmla="*/ 2724150 h 4714822"/>
              <a:gd name="connsiteX57" fmla="*/ 2283883 w 5317595"/>
              <a:gd name="connsiteY57" fmla="*/ 2712244 h 4714822"/>
              <a:gd name="connsiteX58" fmla="*/ 2288645 w 5317595"/>
              <a:gd name="connsiteY58" fmla="*/ 2712244 h 4714822"/>
              <a:gd name="connsiteX59" fmla="*/ 2319601 w 5317595"/>
              <a:gd name="connsiteY59" fmla="*/ 2690813 h 4714822"/>
              <a:gd name="connsiteX60" fmla="*/ 2386276 w 5317595"/>
              <a:gd name="connsiteY60" fmla="*/ 2621757 h 4714822"/>
              <a:gd name="connsiteX61" fmla="*/ 2388658 w 5317595"/>
              <a:gd name="connsiteY61" fmla="*/ 2586038 h 4714822"/>
              <a:gd name="connsiteX62" fmla="*/ 2398183 w 5317595"/>
              <a:gd name="connsiteY62" fmla="*/ 2566988 h 4714822"/>
              <a:gd name="connsiteX63" fmla="*/ 2443426 w 5317595"/>
              <a:gd name="connsiteY63" fmla="*/ 2500313 h 4714822"/>
              <a:gd name="connsiteX64" fmla="*/ 2462476 w 5317595"/>
              <a:gd name="connsiteY64" fmla="*/ 2466975 h 4714822"/>
              <a:gd name="connsiteX65" fmla="*/ 2498195 w 5317595"/>
              <a:gd name="connsiteY65" fmla="*/ 2462213 h 4714822"/>
              <a:gd name="connsiteX66" fmla="*/ 2576776 w 5317595"/>
              <a:gd name="connsiteY66" fmla="*/ 2445544 h 4714822"/>
              <a:gd name="connsiteX67" fmla="*/ 2638689 w 5317595"/>
              <a:gd name="connsiteY67" fmla="*/ 2378869 h 4714822"/>
              <a:gd name="connsiteX68" fmla="*/ 2726795 w 5317595"/>
              <a:gd name="connsiteY68" fmla="*/ 2357438 h 4714822"/>
              <a:gd name="connsiteX69" fmla="*/ 2788708 w 5317595"/>
              <a:gd name="connsiteY69" fmla="*/ 2347913 h 4714822"/>
              <a:gd name="connsiteX70" fmla="*/ 2819664 w 5317595"/>
              <a:gd name="connsiteY70" fmla="*/ 2328863 h 4714822"/>
              <a:gd name="connsiteX71" fmla="*/ 2826808 w 5317595"/>
              <a:gd name="connsiteY71" fmla="*/ 2321719 h 4714822"/>
              <a:gd name="connsiteX72" fmla="*/ 2836333 w 5317595"/>
              <a:gd name="connsiteY72" fmla="*/ 2314575 h 4714822"/>
              <a:gd name="connsiteX73" fmla="*/ 2867289 w 5317595"/>
              <a:gd name="connsiteY73" fmla="*/ 2276475 h 4714822"/>
              <a:gd name="connsiteX74" fmla="*/ 2907770 w 5317595"/>
              <a:gd name="connsiteY74" fmla="*/ 2240757 h 4714822"/>
              <a:gd name="connsiteX75" fmla="*/ 2914914 w 5317595"/>
              <a:gd name="connsiteY75" fmla="*/ 2214563 h 4714822"/>
              <a:gd name="connsiteX76" fmla="*/ 2931583 w 5317595"/>
              <a:gd name="connsiteY76" fmla="*/ 2174082 h 4714822"/>
              <a:gd name="connsiteX77" fmla="*/ 2964920 w 5317595"/>
              <a:gd name="connsiteY77" fmla="*/ 2126457 h 4714822"/>
              <a:gd name="connsiteX78" fmla="*/ 3000639 w 5317595"/>
              <a:gd name="connsiteY78" fmla="*/ 2107407 h 4714822"/>
              <a:gd name="connsiteX79" fmla="*/ 3041120 w 5317595"/>
              <a:gd name="connsiteY79" fmla="*/ 2071688 h 4714822"/>
              <a:gd name="connsiteX80" fmla="*/ 3055408 w 5317595"/>
              <a:gd name="connsiteY80" fmla="*/ 2050257 h 4714822"/>
              <a:gd name="connsiteX81" fmla="*/ 3074458 w 5317595"/>
              <a:gd name="connsiteY81" fmla="*/ 2033588 h 4714822"/>
              <a:gd name="connsiteX82" fmla="*/ 3091126 w 5317595"/>
              <a:gd name="connsiteY82" fmla="*/ 2012157 h 4714822"/>
              <a:gd name="connsiteX83" fmla="*/ 3093508 w 5317595"/>
              <a:gd name="connsiteY83" fmla="*/ 2005013 h 4714822"/>
              <a:gd name="connsiteX84" fmla="*/ 3098270 w 5317595"/>
              <a:gd name="connsiteY84" fmla="*/ 1997869 h 4714822"/>
              <a:gd name="connsiteX85" fmla="*/ 3103033 w 5317595"/>
              <a:gd name="connsiteY85" fmla="*/ 1988344 h 4714822"/>
              <a:gd name="connsiteX86" fmla="*/ 3107795 w 5317595"/>
              <a:gd name="connsiteY86" fmla="*/ 1978819 h 4714822"/>
              <a:gd name="connsiteX87" fmla="*/ 3114939 w 5317595"/>
              <a:gd name="connsiteY87" fmla="*/ 1976438 h 4714822"/>
              <a:gd name="connsiteX88" fmla="*/ 3157801 w 5317595"/>
              <a:gd name="connsiteY88" fmla="*/ 1947863 h 4714822"/>
              <a:gd name="connsiteX89" fmla="*/ 3231620 w 5317595"/>
              <a:gd name="connsiteY89" fmla="*/ 1862138 h 4714822"/>
              <a:gd name="connsiteX90" fmla="*/ 3274483 w 5317595"/>
              <a:gd name="connsiteY90" fmla="*/ 1862138 h 4714822"/>
              <a:gd name="connsiteX91" fmla="*/ 3314964 w 5317595"/>
              <a:gd name="connsiteY91" fmla="*/ 1862138 h 4714822"/>
              <a:gd name="connsiteX92" fmla="*/ 3338776 w 5317595"/>
              <a:gd name="connsiteY92" fmla="*/ 1852613 h 4714822"/>
              <a:gd name="connsiteX93" fmla="*/ 3355445 w 5317595"/>
              <a:gd name="connsiteY93" fmla="*/ 1838325 h 4714822"/>
              <a:gd name="connsiteX94" fmla="*/ 3384020 w 5317595"/>
              <a:gd name="connsiteY94" fmla="*/ 1752600 h 4714822"/>
              <a:gd name="connsiteX95" fmla="*/ 3407833 w 5317595"/>
              <a:gd name="connsiteY95" fmla="*/ 1719263 h 4714822"/>
              <a:gd name="connsiteX96" fmla="*/ 3407832 w 5317595"/>
              <a:gd name="connsiteY96" fmla="*/ 1707357 h 4714822"/>
              <a:gd name="connsiteX97" fmla="*/ 3400689 w 5317595"/>
              <a:gd name="connsiteY97" fmla="*/ 1681164 h 4714822"/>
              <a:gd name="connsiteX98" fmla="*/ 3391165 w 5317595"/>
              <a:gd name="connsiteY98" fmla="*/ 1647825 h 4714822"/>
              <a:gd name="connsiteX99" fmla="*/ 3422120 w 5317595"/>
              <a:gd name="connsiteY99" fmla="*/ 1619251 h 4714822"/>
              <a:gd name="connsiteX100" fmla="*/ 3495938 w 5317595"/>
              <a:gd name="connsiteY100" fmla="*/ 1571626 h 4714822"/>
              <a:gd name="connsiteX101" fmla="*/ 3607857 w 5317595"/>
              <a:gd name="connsiteY101" fmla="*/ 1485901 h 4714822"/>
              <a:gd name="connsiteX102" fmla="*/ 3579282 w 5317595"/>
              <a:gd name="connsiteY102" fmla="*/ 1421608 h 4714822"/>
              <a:gd name="connsiteX103" fmla="*/ 3619763 w 5317595"/>
              <a:gd name="connsiteY103" fmla="*/ 1407320 h 4714822"/>
              <a:gd name="connsiteX104" fmla="*/ 3634050 w 5317595"/>
              <a:gd name="connsiteY104" fmla="*/ 1347789 h 4714822"/>
              <a:gd name="connsiteX105" fmla="*/ 3662625 w 5317595"/>
              <a:gd name="connsiteY105" fmla="*/ 1312070 h 4714822"/>
              <a:gd name="connsiteX106" fmla="*/ 3736444 w 5317595"/>
              <a:gd name="connsiteY106" fmla="*/ 1243014 h 4714822"/>
              <a:gd name="connsiteX107" fmla="*/ 3774544 w 5317595"/>
              <a:gd name="connsiteY107" fmla="*/ 1223964 h 4714822"/>
              <a:gd name="connsiteX108" fmla="*/ 3815025 w 5317595"/>
              <a:gd name="connsiteY108" fmla="*/ 1183483 h 4714822"/>
              <a:gd name="connsiteX109" fmla="*/ 3876938 w 5317595"/>
              <a:gd name="connsiteY109" fmla="*/ 1178720 h 4714822"/>
              <a:gd name="connsiteX110" fmla="*/ 3936469 w 5317595"/>
              <a:gd name="connsiteY110" fmla="*/ 1154908 h 4714822"/>
              <a:gd name="connsiteX111" fmla="*/ 3996000 w 5317595"/>
              <a:gd name="connsiteY111" fmla="*/ 1135858 h 4714822"/>
              <a:gd name="connsiteX112" fmla="*/ 4048388 w 5317595"/>
              <a:gd name="connsiteY112" fmla="*/ 1135858 h 4714822"/>
              <a:gd name="connsiteX113" fmla="*/ 4036482 w 5317595"/>
              <a:gd name="connsiteY113" fmla="*/ 1092995 h 4714822"/>
              <a:gd name="connsiteX114" fmla="*/ 4024575 w 5317595"/>
              <a:gd name="connsiteY114" fmla="*/ 1026320 h 4714822"/>
              <a:gd name="connsiteX115" fmla="*/ 4062675 w 5317595"/>
              <a:gd name="connsiteY115" fmla="*/ 1023939 h 4714822"/>
              <a:gd name="connsiteX116" fmla="*/ 4126969 w 5317595"/>
              <a:gd name="connsiteY116" fmla="*/ 1062039 h 4714822"/>
              <a:gd name="connsiteX117" fmla="*/ 4143638 w 5317595"/>
              <a:gd name="connsiteY117" fmla="*/ 1007270 h 4714822"/>
              <a:gd name="connsiteX118" fmla="*/ 4117444 w 5317595"/>
              <a:gd name="connsiteY118" fmla="*/ 952501 h 4714822"/>
              <a:gd name="connsiteX119" fmla="*/ 4103157 w 5317595"/>
              <a:gd name="connsiteY119" fmla="*/ 895351 h 4714822"/>
              <a:gd name="connsiteX120" fmla="*/ 4155544 w 5317595"/>
              <a:gd name="connsiteY120" fmla="*/ 876301 h 4714822"/>
              <a:gd name="connsiteX121" fmla="*/ 4186500 w 5317595"/>
              <a:gd name="connsiteY121" fmla="*/ 819151 h 4714822"/>
              <a:gd name="connsiteX122" fmla="*/ 4236507 w 5317595"/>
              <a:gd name="connsiteY122" fmla="*/ 833439 h 4714822"/>
              <a:gd name="connsiteX123" fmla="*/ 4276988 w 5317595"/>
              <a:gd name="connsiteY123" fmla="*/ 831058 h 4714822"/>
              <a:gd name="connsiteX124" fmla="*/ 4326994 w 5317595"/>
              <a:gd name="connsiteY124" fmla="*/ 809626 h 4714822"/>
              <a:gd name="connsiteX125" fmla="*/ 4331757 w 5317595"/>
              <a:gd name="connsiteY125" fmla="*/ 745333 h 4714822"/>
              <a:gd name="connsiteX126" fmla="*/ 4357950 w 5317595"/>
              <a:gd name="connsiteY126" fmla="*/ 688183 h 4714822"/>
              <a:gd name="connsiteX127" fmla="*/ 4405575 w 5317595"/>
              <a:gd name="connsiteY127" fmla="*/ 659608 h 4714822"/>
              <a:gd name="connsiteX128" fmla="*/ 4434150 w 5317595"/>
              <a:gd name="connsiteY128" fmla="*/ 595314 h 4714822"/>
              <a:gd name="connsiteX129" fmla="*/ 4457963 w 5317595"/>
              <a:gd name="connsiteY129" fmla="*/ 583408 h 4714822"/>
              <a:gd name="connsiteX130" fmla="*/ 4527019 w 5317595"/>
              <a:gd name="connsiteY130" fmla="*/ 590551 h 4714822"/>
              <a:gd name="connsiteX131" fmla="*/ 4586550 w 5317595"/>
              <a:gd name="connsiteY131" fmla="*/ 559595 h 4714822"/>
              <a:gd name="connsiteX132" fmla="*/ 4588932 w 5317595"/>
              <a:gd name="connsiteY132" fmla="*/ 478633 h 4714822"/>
              <a:gd name="connsiteX133" fmla="*/ 4581788 w 5317595"/>
              <a:gd name="connsiteY133" fmla="*/ 407195 h 4714822"/>
              <a:gd name="connsiteX134" fmla="*/ 4593694 w 5317595"/>
              <a:gd name="connsiteY134" fmla="*/ 311945 h 4714822"/>
              <a:gd name="connsiteX135" fmla="*/ 4672275 w 5317595"/>
              <a:gd name="connsiteY135" fmla="*/ 316708 h 4714822"/>
              <a:gd name="connsiteX136" fmla="*/ 4686563 w 5317595"/>
              <a:gd name="connsiteY136" fmla="*/ 216695 h 4714822"/>
              <a:gd name="connsiteX137" fmla="*/ 4793719 w 5317595"/>
              <a:gd name="connsiteY137" fmla="*/ 188120 h 4714822"/>
              <a:gd name="connsiteX138" fmla="*/ 4872300 w 5317595"/>
              <a:gd name="connsiteY138" fmla="*/ 178595 h 4714822"/>
              <a:gd name="connsiteX139" fmla="*/ 4919925 w 5317595"/>
              <a:gd name="connsiteY139" fmla="*/ 95251 h 4714822"/>
              <a:gd name="connsiteX140" fmla="*/ 4984219 w 5317595"/>
              <a:gd name="connsiteY140" fmla="*/ 78583 h 4714822"/>
              <a:gd name="connsiteX141" fmla="*/ 5062800 w 5317595"/>
              <a:gd name="connsiteY141" fmla="*/ 88108 h 4714822"/>
              <a:gd name="connsiteX142" fmla="*/ 5098519 w 5317595"/>
              <a:gd name="connsiteY142" fmla="*/ 35720 h 4714822"/>
              <a:gd name="connsiteX143" fmla="*/ 5155669 w 5317595"/>
              <a:gd name="connsiteY143" fmla="*/ 7145 h 4714822"/>
              <a:gd name="connsiteX144" fmla="*/ 5246157 w 5317595"/>
              <a:gd name="connsiteY144" fmla="*/ 19051 h 4714822"/>
              <a:gd name="connsiteX145" fmla="*/ 5317595 w 5317595"/>
              <a:gd name="connsiteY145"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1290901 w 5317595"/>
              <a:gd name="connsiteY7" fmla="*/ 3512344 h 4714822"/>
              <a:gd name="connsiteX8" fmla="*/ 1329001 w 5317595"/>
              <a:gd name="connsiteY8" fmla="*/ 3479007 h 4714822"/>
              <a:gd name="connsiteX9" fmla="*/ 1340908 w 5317595"/>
              <a:gd name="connsiteY9" fmla="*/ 3462338 h 4714822"/>
              <a:gd name="connsiteX10" fmla="*/ 1352814 w 5317595"/>
              <a:gd name="connsiteY10" fmla="*/ 3443288 h 4714822"/>
              <a:gd name="connsiteX11" fmla="*/ 1367101 w 5317595"/>
              <a:gd name="connsiteY11" fmla="*/ 3417094 h 4714822"/>
              <a:gd name="connsiteX12" fmla="*/ 1374245 w 5317595"/>
              <a:gd name="connsiteY12" fmla="*/ 3395663 h 4714822"/>
              <a:gd name="connsiteX13" fmla="*/ 1400439 w 5317595"/>
              <a:gd name="connsiteY13" fmla="*/ 3388519 h 4714822"/>
              <a:gd name="connsiteX14" fmla="*/ 1426633 w 5317595"/>
              <a:gd name="connsiteY14" fmla="*/ 3388519 h 4714822"/>
              <a:gd name="connsiteX15" fmla="*/ 1436158 w 5317595"/>
              <a:gd name="connsiteY15" fmla="*/ 3388519 h 4714822"/>
              <a:gd name="connsiteX16" fmla="*/ 1452826 w 5317595"/>
              <a:gd name="connsiteY16" fmla="*/ 3376613 h 4714822"/>
              <a:gd name="connsiteX17" fmla="*/ 1462351 w 5317595"/>
              <a:gd name="connsiteY17" fmla="*/ 3369469 h 4714822"/>
              <a:gd name="connsiteX18" fmla="*/ 1476639 w 5317595"/>
              <a:gd name="connsiteY18" fmla="*/ 3352800 h 4714822"/>
              <a:gd name="connsiteX19" fmla="*/ 1488545 w 5317595"/>
              <a:gd name="connsiteY19" fmla="*/ 3333750 h 4714822"/>
              <a:gd name="connsiteX20" fmla="*/ 1495689 w 5317595"/>
              <a:gd name="connsiteY20" fmla="*/ 3326607 h 4714822"/>
              <a:gd name="connsiteX21" fmla="*/ 1502833 w 5317595"/>
              <a:gd name="connsiteY21" fmla="*/ 3314700 h 4714822"/>
              <a:gd name="connsiteX22" fmla="*/ 1507595 w 5317595"/>
              <a:gd name="connsiteY22" fmla="*/ 3305175 h 4714822"/>
              <a:gd name="connsiteX23" fmla="*/ 1514739 w 5317595"/>
              <a:gd name="connsiteY23" fmla="*/ 3286125 h 4714822"/>
              <a:gd name="connsiteX24" fmla="*/ 1521883 w 5317595"/>
              <a:gd name="connsiteY24" fmla="*/ 3243263 h 4714822"/>
              <a:gd name="connsiteX25" fmla="*/ 1569508 w 5317595"/>
              <a:gd name="connsiteY25" fmla="*/ 3226594 h 4714822"/>
              <a:gd name="connsiteX26" fmla="*/ 1631420 w 5317595"/>
              <a:gd name="connsiteY26" fmla="*/ 3207544 h 4714822"/>
              <a:gd name="connsiteX27" fmla="*/ 1686189 w 5317595"/>
              <a:gd name="connsiteY27" fmla="*/ 3186113 h 4714822"/>
              <a:gd name="connsiteX28" fmla="*/ 1705239 w 5317595"/>
              <a:gd name="connsiteY28" fmla="*/ 3176588 h 4714822"/>
              <a:gd name="connsiteX29" fmla="*/ 1712383 w 5317595"/>
              <a:gd name="connsiteY29" fmla="*/ 3171825 h 4714822"/>
              <a:gd name="connsiteX30" fmla="*/ 1736195 w 5317595"/>
              <a:gd name="connsiteY30" fmla="*/ 3152775 h 4714822"/>
              <a:gd name="connsiteX31" fmla="*/ 1743339 w 5317595"/>
              <a:gd name="connsiteY31" fmla="*/ 3128963 h 4714822"/>
              <a:gd name="connsiteX32" fmla="*/ 1740958 w 5317595"/>
              <a:gd name="connsiteY32" fmla="*/ 3095625 h 4714822"/>
              <a:gd name="connsiteX33" fmla="*/ 1743339 w 5317595"/>
              <a:gd name="connsiteY33" fmla="*/ 3071813 h 4714822"/>
              <a:gd name="connsiteX34" fmla="*/ 1755245 w 5317595"/>
              <a:gd name="connsiteY34" fmla="*/ 3055144 h 4714822"/>
              <a:gd name="connsiteX35" fmla="*/ 1767151 w 5317595"/>
              <a:gd name="connsiteY35" fmla="*/ 3021807 h 4714822"/>
              <a:gd name="connsiteX36" fmla="*/ 1786201 w 5317595"/>
              <a:gd name="connsiteY36" fmla="*/ 3005138 h 4714822"/>
              <a:gd name="connsiteX37" fmla="*/ 1805251 w 5317595"/>
              <a:gd name="connsiteY37" fmla="*/ 2993232 h 4714822"/>
              <a:gd name="connsiteX38" fmla="*/ 1821920 w 5317595"/>
              <a:gd name="connsiteY38" fmla="*/ 2978944 h 4714822"/>
              <a:gd name="connsiteX39" fmla="*/ 1831445 w 5317595"/>
              <a:gd name="connsiteY39" fmla="*/ 2976563 h 4714822"/>
              <a:gd name="connsiteX40" fmla="*/ 1845733 w 5317595"/>
              <a:gd name="connsiteY40" fmla="*/ 2969419 h 4714822"/>
              <a:gd name="connsiteX41" fmla="*/ 1881451 w 5317595"/>
              <a:gd name="connsiteY41" fmla="*/ 2962275 h 4714822"/>
              <a:gd name="connsiteX42" fmla="*/ 1912408 w 5317595"/>
              <a:gd name="connsiteY42" fmla="*/ 2962275 h 4714822"/>
              <a:gd name="connsiteX43" fmla="*/ 1929076 w 5317595"/>
              <a:gd name="connsiteY43" fmla="*/ 2962275 h 4714822"/>
              <a:gd name="connsiteX44" fmla="*/ 1976701 w 5317595"/>
              <a:gd name="connsiteY44" fmla="*/ 2921794 h 4714822"/>
              <a:gd name="connsiteX45" fmla="*/ 1988608 w 5317595"/>
              <a:gd name="connsiteY45" fmla="*/ 2902744 h 4714822"/>
              <a:gd name="connsiteX46" fmla="*/ 2000514 w 5317595"/>
              <a:gd name="connsiteY46" fmla="*/ 2883694 h 4714822"/>
              <a:gd name="connsiteX47" fmla="*/ 2017183 w 5317595"/>
              <a:gd name="connsiteY47" fmla="*/ 2867025 h 4714822"/>
              <a:gd name="connsiteX48" fmla="*/ 2043376 w 5317595"/>
              <a:gd name="connsiteY48" fmla="*/ 2814638 h 4714822"/>
              <a:gd name="connsiteX49" fmla="*/ 2055283 w 5317595"/>
              <a:gd name="connsiteY49" fmla="*/ 2797969 h 4714822"/>
              <a:gd name="connsiteX50" fmla="*/ 2074333 w 5317595"/>
              <a:gd name="connsiteY50" fmla="*/ 2790825 h 4714822"/>
              <a:gd name="connsiteX51" fmla="*/ 2095764 w 5317595"/>
              <a:gd name="connsiteY51" fmla="*/ 2778919 h 4714822"/>
              <a:gd name="connsiteX52" fmla="*/ 2112433 w 5317595"/>
              <a:gd name="connsiteY52" fmla="*/ 2774157 h 4714822"/>
              <a:gd name="connsiteX53" fmla="*/ 2131483 w 5317595"/>
              <a:gd name="connsiteY53" fmla="*/ 2769394 h 4714822"/>
              <a:gd name="connsiteX54" fmla="*/ 2171964 w 5317595"/>
              <a:gd name="connsiteY54" fmla="*/ 2771775 h 4714822"/>
              <a:gd name="connsiteX55" fmla="*/ 2186251 w 5317595"/>
              <a:gd name="connsiteY55" fmla="*/ 2771775 h 4714822"/>
              <a:gd name="connsiteX56" fmla="*/ 2248164 w 5317595"/>
              <a:gd name="connsiteY56" fmla="*/ 2731294 h 4714822"/>
              <a:gd name="connsiteX57" fmla="*/ 2269595 w 5317595"/>
              <a:gd name="connsiteY57" fmla="*/ 2724150 h 4714822"/>
              <a:gd name="connsiteX58" fmla="*/ 2283883 w 5317595"/>
              <a:gd name="connsiteY58" fmla="*/ 2712244 h 4714822"/>
              <a:gd name="connsiteX59" fmla="*/ 2288645 w 5317595"/>
              <a:gd name="connsiteY59" fmla="*/ 2712244 h 4714822"/>
              <a:gd name="connsiteX60" fmla="*/ 2319601 w 5317595"/>
              <a:gd name="connsiteY60" fmla="*/ 2690813 h 4714822"/>
              <a:gd name="connsiteX61" fmla="*/ 2386276 w 5317595"/>
              <a:gd name="connsiteY61" fmla="*/ 2621757 h 4714822"/>
              <a:gd name="connsiteX62" fmla="*/ 2388658 w 5317595"/>
              <a:gd name="connsiteY62" fmla="*/ 2586038 h 4714822"/>
              <a:gd name="connsiteX63" fmla="*/ 2398183 w 5317595"/>
              <a:gd name="connsiteY63" fmla="*/ 2566988 h 4714822"/>
              <a:gd name="connsiteX64" fmla="*/ 2443426 w 5317595"/>
              <a:gd name="connsiteY64" fmla="*/ 2500313 h 4714822"/>
              <a:gd name="connsiteX65" fmla="*/ 2462476 w 5317595"/>
              <a:gd name="connsiteY65" fmla="*/ 2466975 h 4714822"/>
              <a:gd name="connsiteX66" fmla="*/ 2498195 w 5317595"/>
              <a:gd name="connsiteY66" fmla="*/ 2462213 h 4714822"/>
              <a:gd name="connsiteX67" fmla="*/ 2576776 w 5317595"/>
              <a:gd name="connsiteY67" fmla="*/ 2445544 h 4714822"/>
              <a:gd name="connsiteX68" fmla="*/ 2638689 w 5317595"/>
              <a:gd name="connsiteY68" fmla="*/ 2378869 h 4714822"/>
              <a:gd name="connsiteX69" fmla="*/ 2726795 w 5317595"/>
              <a:gd name="connsiteY69" fmla="*/ 2357438 h 4714822"/>
              <a:gd name="connsiteX70" fmla="*/ 2788708 w 5317595"/>
              <a:gd name="connsiteY70" fmla="*/ 2347913 h 4714822"/>
              <a:gd name="connsiteX71" fmla="*/ 2819664 w 5317595"/>
              <a:gd name="connsiteY71" fmla="*/ 2328863 h 4714822"/>
              <a:gd name="connsiteX72" fmla="*/ 2826808 w 5317595"/>
              <a:gd name="connsiteY72" fmla="*/ 2321719 h 4714822"/>
              <a:gd name="connsiteX73" fmla="*/ 2836333 w 5317595"/>
              <a:gd name="connsiteY73" fmla="*/ 2314575 h 4714822"/>
              <a:gd name="connsiteX74" fmla="*/ 2867289 w 5317595"/>
              <a:gd name="connsiteY74" fmla="*/ 2276475 h 4714822"/>
              <a:gd name="connsiteX75" fmla="*/ 2907770 w 5317595"/>
              <a:gd name="connsiteY75" fmla="*/ 2240757 h 4714822"/>
              <a:gd name="connsiteX76" fmla="*/ 2914914 w 5317595"/>
              <a:gd name="connsiteY76" fmla="*/ 2214563 h 4714822"/>
              <a:gd name="connsiteX77" fmla="*/ 2931583 w 5317595"/>
              <a:gd name="connsiteY77" fmla="*/ 2174082 h 4714822"/>
              <a:gd name="connsiteX78" fmla="*/ 2964920 w 5317595"/>
              <a:gd name="connsiteY78" fmla="*/ 2126457 h 4714822"/>
              <a:gd name="connsiteX79" fmla="*/ 3000639 w 5317595"/>
              <a:gd name="connsiteY79" fmla="*/ 2107407 h 4714822"/>
              <a:gd name="connsiteX80" fmla="*/ 3041120 w 5317595"/>
              <a:gd name="connsiteY80" fmla="*/ 2071688 h 4714822"/>
              <a:gd name="connsiteX81" fmla="*/ 3055408 w 5317595"/>
              <a:gd name="connsiteY81" fmla="*/ 2050257 h 4714822"/>
              <a:gd name="connsiteX82" fmla="*/ 3074458 w 5317595"/>
              <a:gd name="connsiteY82" fmla="*/ 2033588 h 4714822"/>
              <a:gd name="connsiteX83" fmla="*/ 3091126 w 5317595"/>
              <a:gd name="connsiteY83" fmla="*/ 2012157 h 4714822"/>
              <a:gd name="connsiteX84" fmla="*/ 3093508 w 5317595"/>
              <a:gd name="connsiteY84" fmla="*/ 2005013 h 4714822"/>
              <a:gd name="connsiteX85" fmla="*/ 3098270 w 5317595"/>
              <a:gd name="connsiteY85" fmla="*/ 1997869 h 4714822"/>
              <a:gd name="connsiteX86" fmla="*/ 3103033 w 5317595"/>
              <a:gd name="connsiteY86" fmla="*/ 1988344 h 4714822"/>
              <a:gd name="connsiteX87" fmla="*/ 3107795 w 5317595"/>
              <a:gd name="connsiteY87" fmla="*/ 1978819 h 4714822"/>
              <a:gd name="connsiteX88" fmla="*/ 3114939 w 5317595"/>
              <a:gd name="connsiteY88" fmla="*/ 1976438 h 4714822"/>
              <a:gd name="connsiteX89" fmla="*/ 3157801 w 5317595"/>
              <a:gd name="connsiteY89" fmla="*/ 1947863 h 4714822"/>
              <a:gd name="connsiteX90" fmla="*/ 3231620 w 5317595"/>
              <a:gd name="connsiteY90" fmla="*/ 1862138 h 4714822"/>
              <a:gd name="connsiteX91" fmla="*/ 3274483 w 5317595"/>
              <a:gd name="connsiteY91" fmla="*/ 1862138 h 4714822"/>
              <a:gd name="connsiteX92" fmla="*/ 3314964 w 5317595"/>
              <a:gd name="connsiteY92" fmla="*/ 1862138 h 4714822"/>
              <a:gd name="connsiteX93" fmla="*/ 3338776 w 5317595"/>
              <a:gd name="connsiteY93" fmla="*/ 1852613 h 4714822"/>
              <a:gd name="connsiteX94" fmla="*/ 3355445 w 5317595"/>
              <a:gd name="connsiteY94" fmla="*/ 1838325 h 4714822"/>
              <a:gd name="connsiteX95" fmla="*/ 3384020 w 5317595"/>
              <a:gd name="connsiteY95" fmla="*/ 1752600 h 4714822"/>
              <a:gd name="connsiteX96" fmla="*/ 3407833 w 5317595"/>
              <a:gd name="connsiteY96" fmla="*/ 1719263 h 4714822"/>
              <a:gd name="connsiteX97" fmla="*/ 3407832 w 5317595"/>
              <a:gd name="connsiteY97" fmla="*/ 1707357 h 4714822"/>
              <a:gd name="connsiteX98" fmla="*/ 3400689 w 5317595"/>
              <a:gd name="connsiteY98" fmla="*/ 1681164 h 4714822"/>
              <a:gd name="connsiteX99" fmla="*/ 3391165 w 5317595"/>
              <a:gd name="connsiteY99" fmla="*/ 1647825 h 4714822"/>
              <a:gd name="connsiteX100" fmla="*/ 3422120 w 5317595"/>
              <a:gd name="connsiteY100" fmla="*/ 1619251 h 4714822"/>
              <a:gd name="connsiteX101" fmla="*/ 3495938 w 5317595"/>
              <a:gd name="connsiteY101" fmla="*/ 1571626 h 4714822"/>
              <a:gd name="connsiteX102" fmla="*/ 3607857 w 5317595"/>
              <a:gd name="connsiteY102" fmla="*/ 1485901 h 4714822"/>
              <a:gd name="connsiteX103" fmla="*/ 3579282 w 5317595"/>
              <a:gd name="connsiteY103" fmla="*/ 1421608 h 4714822"/>
              <a:gd name="connsiteX104" fmla="*/ 3619763 w 5317595"/>
              <a:gd name="connsiteY104" fmla="*/ 1407320 h 4714822"/>
              <a:gd name="connsiteX105" fmla="*/ 3634050 w 5317595"/>
              <a:gd name="connsiteY105" fmla="*/ 1347789 h 4714822"/>
              <a:gd name="connsiteX106" fmla="*/ 3662625 w 5317595"/>
              <a:gd name="connsiteY106" fmla="*/ 1312070 h 4714822"/>
              <a:gd name="connsiteX107" fmla="*/ 3736444 w 5317595"/>
              <a:gd name="connsiteY107" fmla="*/ 1243014 h 4714822"/>
              <a:gd name="connsiteX108" fmla="*/ 3774544 w 5317595"/>
              <a:gd name="connsiteY108" fmla="*/ 1223964 h 4714822"/>
              <a:gd name="connsiteX109" fmla="*/ 3815025 w 5317595"/>
              <a:gd name="connsiteY109" fmla="*/ 1183483 h 4714822"/>
              <a:gd name="connsiteX110" fmla="*/ 3876938 w 5317595"/>
              <a:gd name="connsiteY110" fmla="*/ 1178720 h 4714822"/>
              <a:gd name="connsiteX111" fmla="*/ 3936469 w 5317595"/>
              <a:gd name="connsiteY111" fmla="*/ 1154908 h 4714822"/>
              <a:gd name="connsiteX112" fmla="*/ 3996000 w 5317595"/>
              <a:gd name="connsiteY112" fmla="*/ 1135858 h 4714822"/>
              <a:gd name="connsiteX113" fmla="*/ 4048388 w 5317595"/>
              <a:gd name="connsiteY113" fmla="*/ 1135858 h 4714822"/>
              <a:gd name="connsiteX114" fmla="*/ 4036482 w 5317595"/>
              <a:gd name="connsiteY114" fmla="*/ 1092995 h 4714822"/>
              <a:gd name="connsiteX115" fmla="*/ 4024575 w 5317595"/>
              <a:gd name="connsiteY115" fmla="*/ 1026320 h 4714822"/>
              <a:gd name="connsiteX116" fmla="*/ 4062675 w 5317595"/>
              <a:gd name="connsiteY116" fmla="*/ 1023939 h 4714822"/>
              <a:gd name="connsiteX117" fmla="*/ 4126969 w 5317595"/>
              <a:gd name="connsiteY117" fmla="*/ 1062039 h 4714822"/>
              <a:gd name="connsiteX118" fmla="*/ 4143638 w 5317595"/>
              <a:gd name="connsiteY118" fmla="*/ 1007270 h 4714822"/>
              <a:gd name="connsiteX119" fmla="*/ 4117444 w 5317595"/>
              <a:gd name="connsiteY119" fmla="*/ 952501 h 4714822"/>
              <a:gd name="connsiteX120" fmla="*/ 4103157 w 5317595"/>
              <a:gd name="connsiteY120" fmla="*/ 895351 h 4714822"/>
              <a:gd name="connsiteX121" fmla="*/ 4155544 w 5317595"/>
              <a:gd name="connsiteY121" fmla="*/ 876301 h 4714822"/>
              <a:gd name="connsiteX122" fmla="*/ 4186500 w 5317595"/>
              <a:gd name="connsiteY122" fmla="*/ 819151 h 4714822"/>
              <a:gd name="connsiteX123" fmla="*/ 4236507 w 5317595"/>
              <a:gd name="connsiteY123" fmla="*/ 833439 h 4714822"/>
              <a:gd name="connsiteX124" fmla="*/ 4276988 w 5317595"/>
              <a:gd name="connsiteY124" fmla="*/ 831058 h 4714822"/>
              <a:gd name="connsiteX125" fmla="*/ 4326994 w 5317595"/>
              <a:gd name="connsiteY125" fmla="*/ 809626 h 4714822"/>
              <a:gd name="connsiteX126" fmla="*/ 4331757 w 5317595"/>
              <a:gd name="connsiteY126" fmla="*/ 745333 h 4714822"/>
              <a:gd name="connsiteX127" fmla="*/ 4357950 w 5317595"/>
              <a:gd name="connsiteY127" fmla="*/ 688183 h 4714822"/>
              <a:gd name="connsiteX128" fmla="*/ 4405575 w 5317595"/>
              <a:gd name="connsiteY128" fmla="*/ 659608 h 4714822"/>
              <a:gd name="connsiteX129" fmla="*/ 4434150 w 5317595"/>
              <a:gd name="connsiteY129" fmla="*/ 595314 h 4714822"/>
              <a:gd name="connsiteX130" fmla="*/ 4457963 w 5317595"/>
              <a:gd name="connsiteY130" fmla="*/ 583408 h 4714822"/>
              <a:gd name="connsiteX131" fmla="*/ 4527019 w 5317595"/>
              <a:gd name="connsiteY131" fmla="*/ 590551 h 4714822"/>
              <a:gd name="connsiteX132" fmla="*/ 4586550 w 5317595"/>
              <a:gd name="connsiteY132" fmla="*/ 559595 h 4714822"/>
              <a:gd name="connsiteX133" fmla="*/ 4588932 w 5317595"/>
              <a:gd name="connsiteY133" fmla="*/ 478633 h 4714822"/>
              <a:gd name="connsiteX134" fmla="*/ 4581788 w 5317595"/>
              <a:gd name="connsiteY134" fmla="*/ 407195 h 4714822"/>
              <a:gd name="connsiteX135" fmla="*/ 4593694 w 5317595"/>
              <a:gd name="connsiteY135" fmla="*/ 311945 h 4714822"/>
              <a:gd name="connsiteX136" fmla="*/ 4672275 w 5317595"/>
              <a:gd name="connsiteY136" fmla="*/ 316708 h 4714822"/>
              <a:gd name="connsiteX137" fmla="*/ 4686563 w 5317595"/>
              <a:gd name="connsiteY137" fmla="*/ 216695 h 4714822"/>
              <a:gd name="connsiteX138" fmla="*/ 4793719 w 5317595"/>
              <a:gd name="connsiteY138" fmla="*/ 188120 h 4714822"/>
              <a:gd name="connsiteX139" fmla="*/ 4872300 w 5317595"/>
              <a:gd name="connsiteY139" fmla="*/ 178595 h 4714822"/>
              <a:gd name="connsiteX140" fmla="*/ 4919925 w 5317595"/>
              <a:gd name="connsiteY140" fmla="*/ 95251 h 4714822"/>
              <a:gd name="connsiteX141" fmla="*/ 4984219 w 5317595"/>
              <a:gd name="connsiteY141" fmla="*/ 78583 h 4714822"/>
              <a:gd name="connsiteX142" fmla="*/ 5062800 w 5317595"/>
              <a:gd name="connsiteY142" fmla="*/ 88108 h 4714822"/>
              <a:gd name="connsiteX143" fmla="*/ 5098519 w 5317595"/>
              <a:gd name="connsiteY143" fmla="*/ 35720 h 4714822"/>
              <a:gd name="connsiteX144" fmla="*/ 5155669 w 5317595"/>
              <a:gd name="connsiteY144" fmla="*/ 7145 h 4714822"/>
              <a:gd name="connsiteX145" fmla="*/ 5246157 w 5317595"/>
              <a:gd name="connsiteY145" fmla="*/ 19051 h 4714822"/>
              <a:gd name="connsiteX146" fmla="*/ 5317595 w 5317595"/>
              <a:gd name="connsiteY146"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1290901 w 5317595"/>
              <a:gd name="connsiteY8" fmla="*/ 3512344 h 4714822"/>
              <a:gd name="connsiteX9" fmla="*/ 1329001 w 5317595"/>
              <a:gd name="connsiteY9" fmla="*/ 3479007 h 4714822"/>
              <a:gd name="connsiteX10" fmla="*/ 1340908 w 5317595"/>
              <a:gd name="connsiteY10" fmla="*/ 3462338 h 4714822"/>
              <a:gd name="connsiteX11" fmla="*/ 1352814 w 5317595"/>
              <a:gd name="connsiteY11" fmla="*/ 3443288 h 4714822"/>
              <a:gd name="connsiteX12" fmla="*/ 1367101 w 5317595"/>
              <a:gd name="connsiteY12" fmla="*/ 3417094 h 4714822"/>
              <a:gd name="connsiteX13" fmla="*/ 1374245 w 5317595"/>
              <a:gd name="connsiteY13" fmla="*/ 3395663 h 4714822"/>
              <a:gd name="connsiteX14" fmla="*/ 1400439 w 5317595"/>
              <a:gd name="connsiteY14" fmla="*/ 3388519 h 4714822"/>
              <a:gd name="connsiteX15" fmla="*/ 1426633 w 5317595"/>
              <a:gd name="connsiteY15" fmla="*/ 3388519 h 4714822"/>
              <a:gd name="connsiteX16" fmla="*/ 1436158 w 5317595"/>
              <a:gd name="connsiteY16" fmla="*/ 3388519 h 4714822"/>
              <a:gd name="connsiteX17" fmla="*/ 1452826 w 5317595"/>
              <a:gd name="connsiteY17" fmla="*/ 3376613 h 4714822"/>
              <a:gd name="connsiteX18" fmla="*/ 1462351 w 5317595"/>
              <a:gd name="connsiteY18" fmla="*/ 3369469 h 4714822"/>
              <a:gd name="connsiteX19" fmla="*/ 1476639 w 5317595"/>
              <a:gd name="connsiteY19" fmla="*/ 3352800 h 4714822"/>
              <a:gd name="connsiteX20" fmla="*/ 1488545 w 5317595"/>
              <a:gd name="connsiteY20" fmla="*/ 3333750 h 4714822"/>
              <a:gd name="connsiteX21" fmla="*/ 1495689 w 5317595"/>
              <a:gd name="connsiteY21" fmla="*/ 3326607 h 4714822"/>
              <a:gd name="connsiteX22" fmla="*/ 1502833 w 5317595"/>
              <a:gd name="connsiteY22" fmla="*/ 3314700 h 4714822"/>
              <a:gd name="connsiteX23" fmla="*/ 1507595 w 5317595"/>
              <a:gd name="connsiteY23" fmla="*/ 3305175 h 4714822"/>
              <a:gd name="connsiteX24" fmla="*/ 1514739 w 5317595"/>
              <a:gd name="connsiteY24" fmla="*/ 3286125 h 4714822"/>
              <a:gd name="connsiteX25" fmla="*/ 1521883 w 5317595"/>
              <a:gd name="connsiteY25" fmla="*/ 3243263 h 4714822"/>
              <a:gd name="connsiteX26" fmla="*/ 1569508 w 5317595"/>
              <a:gd name="connsiteY26" fmla="*/ 3226594 h 4714822"/>
              <a:gd name="connsiteX27" fmla="*/ 1631420 w 5317595"/>
              <a:gd name="connsiteY27" fmla="*/ 3207544 h 4714822"/>
              <a:gd name="connsiteX28" fmla="*/ 1686189 w 5317595"/>
              <a:gd name="connsiteY28" fmla="*/ 3186113 h 4714822"/>
              <a:gd name="connsiteX29" fmla="*/ 1705239 w 5317595"/>
              <a:gd name="connsiteY29" fmla="*/ 3176588 h 4714822"/>
              <a:gd name="connsiteX30" fmla="*/ 1712383 w 5317595"/>
              <a:gd name="connsiteY30" fmla="*/ 3171825 h 4714822"/>
              <a:gd name="connsiteX31" fmla="*/ 1736195 w 5317595"/>
              <a:gd name="connsiteY31" fmla="*/ 3152775 h 4714822"/>
              <a:gd name="connsiteX32" fmla="*/ 1743339 w 5317595"/>
              <a:gd name="connsiteY32" fmla="*/ 3128963 h 4714822"/>
              <a:gd name="connsiteX33" fmla="*/ 1740958 w 5317595"/>
              <a:gd name="connsiteY33" fmla="*/ 3095625 h 4714822"/>
              <a:gd name="connsiteX34" fmla="*/ 1743339 w 5317595"/>
              <a:gd name="connsiteY34" fmla="*/ 3071813 h 4714822"/>
              <a:gd name="connsiteX35" fmla="*/ 1755245 w 5317595"/>
              <a:gd name="connsiteY35" fmla="*/ 3055144 h 4714822"/>
              <a:gd name="connsiteX36" fmla="*/ 1767151 w 5317595"/>
              <a:gd name="connsiteY36" fmla="*/ 3021807 h 4714822"/>
              <a:gd name="connsiteX37" fmla="*/ 1786201 w 5317595"/>
              <a:gd name="connsiteY37" fmla="*/ 3005138 h 4714822"/>
              <a:gd name="connsiteX38" fmla="*/ 1805251 w 5317595"/>
              <a:gd name="connsiteY38" fmla="*/ 2993232 h 4714822"/>
              <a:gd name="connsiteX39" fmla="*/ 1821920 w 5317595"/>
              <a:gd name="connsiteY39" fmla="*/ 2978944 h 4714822"/>
              <a:gd name="connsiteX40" fmla="*/ 1831445 w 5317595"/>
              <a:gd name="connsiteY40" fmla="*/ 2976563 h 4714822"/>
              <a:gd name="connsiteX41" fmla="*/ 1845733 w 5317595"/>
              <a:gd name="connsiteY41" fmla="*/ 2969419 h 4714822"/>
              <a:gd name="connsiteX42" fmla="*/ 1881451 w 5317595"/>
              <a:gd name="connsiteY42" fmla="*/ 2962275 h 4714822"/>
              <a:gd name="connsiteX43" fmla="*/ 1912408 w 5317595"/>
              <a:gd name="connsiteY43" fmla="*/ 2962275 h 4714822"/>
              <a:gd name="connsiteX44" fmla="*/ 1929076 w 5317595"/>
              <a:gd name="connsiteY44" fmla="*/ 2962275 h 4714822"/>
              <a:gd name="connsiteX45" fmla="*/ 1976701 w 5317595"/>
              <a:gd name="connsiteY45" fmla="*/ 2921794 h 4714822"/>
              <a:gd name="connsiteX46" fmla="*/ 1988608 w 5317595"/>
              <a:gd name="connsiteY46" fmla="*/ 2902744 h 4714822"/>
              <a:gd name="connsiteX47" fmla="*/ 2000514 w 5317595"/>
              <a:gd name="connsiteY47" fmla="*/ 2883694 h 4714822"/>
              <a:gd name="connsiteX48" fmla="*/ 2017183 w 5317595"/>
              <a:gd name="connsiteY48" fmla="*/ 2867025 h 4714822"/>
              <a:gd name="connsiteX49" fmla="*/ 2043376 w 5317595"/>
              <a:gd name="connsiteY49" fmla="*/ 2814638 h 4714822"/>
              <a:gd name="connsiteX50" fmla="*/ 2055283 w 5317595"/>
              <a:gd name="connsiteY50" fmla="*/ 2797969 h 4714822"/>
              <a:gd name="connsiteX51" fmla="*/ 2074333 w 5317595"/>
              <a:gd name="connsiteY51" fmla="*/ 2790825 h 4714822"/>
              <a:gd name="connsiteX52" fmla="*/ 2095764 w 5317595"/>
              <a:gd name="connsiteY52" fmla="*/ 2778919 h 4714822"/>
              <a:gd name="connsiteX53" fmla="*/ 2112433 w 5317595"/>
              <a:gd name="connsiteY53" fmla="*/ 2774157 h 4714822"/>
              <a:gd name="connsiteX54" fmla="*/ 2131483 w 5317595"/>
              <a:gd name="connsiteY54" fmla="*/ 2769394 h 4714822"/>
              <a:gd name="connsiteX55" fmla="*/ 2171964 w 5317595"/>
              <a:gd name="connsiteY55" fmla="*/ 2771775 h 4714822"/>
              <a:gd name="connsiteX56" fmla="*/ 2186251 w 5317595"/>
              <a:gd name="connsiteY56" fmla="*/ 2771775 h 4714822"/>
              <a:gd name="connsiteX57" fmla="*/ 2248164 w 5317595"/>
              <a:gd name="connsiteY57" fmla="*/ 2731294 h 4714822"/>
              <a:gd name="connsiteX58" fmla="*/ 2269595 w 5317595"/>
              <a:gd name="connsiteY58" fmla="*/ 2724150 h 4714822"/>
              <a:gd name="connsiteX59" fmla="*/ 2283883 w 5317595"/>
              <a:gd name="connsiteY59" fmla="*/ 2712244 h 4714822"/>
              <a:gd name="connsiteX60" fmla="*/ 2288645 w 5317595"/>
              <a:gd name="connsiteY60" fmla="*/ 2712244 h 4714822"/>
              <a:gd name="connsiteX61" fmla="*/ 2319601 w 5317595"/>
              <a:gd name="connsiteY61" fmla="*/ 2690813 h 4714822"/>
              <a:gd name="connsiteX62" fmla="*/ 2386276 w 5317595"/>
              <a:gd name="connsiteY62" fmla="*/ 2621757 h 4714822"/>
              <a:gd name="connsiteX63" fmla="*/ 2388658 w 5317595"/>
              <a:gd name="connsiteY63" fmla="*/ 2586038 h 4714822"/>
              <a:gd name="connsiteX64" fmla="*/ 2398183 w 5317595"/>
              <a:gd name="connsiteY64" fmla="*/ 2566988 h 4714822"/>
              <a:gd name="connsiteX65" fmla="*/ 2443426 w 5317595"/>
              <a:gd name="connsiteY65" fmla="*/ 2500313 h 4714822"/>
              <a:gd name="connsiteX66" fmla="*/ 2462476 w 5317595"/>
              <a:gd name="connsiteY66" fmla="*/ 2466975 h 4714822"/>
              <a:gd name="connsiteX67" fmla="*/ 2498195 w 5317595"/>
              <a:gd name="connsiteY67" fmla="*/ 2462213 h 4714822"/>
              <a:gd name="connsiteX68" fmla="*/ 2576776 w 5317595"/>
              <a:gd name="connsiteY68" fmla="*/ 2445544 h 4714822"/>
              <a:gd name="connsiteX69" fmla="*/ 2638689 w 5317595"/>
              <a:gd name="connsiteY69" fmla="*/ 2378869 h 4714822"/>
              <a:gd name="connsiteX70" fmla="*/ 2726795 w 5317595"/>
              <a:gd name="connsiteY70" fmla="*/ 2357438 h 4714822"/>
              <a:gd name="connsiteX71" fmla="*/ 2788708 w 5317595"/>
              <a:gd name="connsiteY71" fmla="*/ 2347913 h 4714822"/>
              <a:gd name="connsiteX72" fmla="*/ 2819664 w 5317595"/>
              <a:gd name="connsiteY72" fmla="*/ 2328863 h 4714822"/>
              <a:gd name="connsiteX73" fmla="*/ 2826808 w 5317595"/>
              <a:gd name="connsiteY73" fmla="*/ 2321719 h 4714822"/>
              <a:gd name="connsiteX74" fmla="*/ 2836333 w 5317595"/>
              <a:gd name="connsiteY74" fmla="*/ 2314575 h 4714822"/>
              <a:gd name="connsiteX75" fmla="*/ 2867289 w 5317595"/>
              <a:gd name="connsiteY75" fmla="*/ 2276475 h 4714822"/>
              <a:gd name="connsiteX76" fmla="*/ 2907770 w 5317595"/>
              <a:gd name="connsiteY76" fmla="*/ 2240757 h 4714822"/>
              <a:gd name="connsiteX77" fmla="*/ 2914914 w 5317595"/>
              <a:gd name="connsiteY77" fmla="*/ 2214563 h 4714822"/>
              <a:gd name="connsiteX78" fmla="*/ 2931583 w 5317595"/>
              <a:gd name="connsiteY78" fmla="*/ 2174082 h 4714822"/>
              <a:gd name="connsiteX79" fmla="*/ 2964920 w 5317595"/>
              <a:gd name="connsiteY79" fmla="*/ 2126457 h 4714822"/>
              <a:gd name="connsiteX80" fmla="*/ 3000639 w 5317595"/>
              <a:gd name="connsiteY80" fmla="*/ 2107407 h 4714822"/>
              <a:gd name="connsiteX81" fmla="*/ 3041120 w 5317595"/>
              <a:gd name="connsiteY81" fmla="*/ 2071688 h 4714822"/>
              <a:gd name="connsiteX82" fmla="*/ 3055408 w 5317595"/>
              <a:gd name="connsiteY82" fmla="*/ 2050257 h 4714822"/>
              <a:gd name="connsiteX83" fmla="*/ 3074458 w 5317595"/>
              <a:gd name="connsiteY83" fmla="*/ 2033588 h 4714822"/>
              <a:gd name="connsiteX84" fmla="*/ 3091126 w 5317595"/>
              <a:gd name="connsiteY84" fmla="*/ 2012157 h 4714822"/>
              <a:gd name="connsiteX85" fmla="*/ 3093508 w 5317595"/>
              <a:gd name="connsiteY85" fmla="*/ 2005013 h 4714822"/>
              <a:gd name="connsiteX86" fmla="*/ 3098270 w 5317595"/>
              <a:gd name="connsiteY86" fmla="*/ 1997869 h 4714822"/>
              <a:gd name="connsiteX87" fmla="*/ 3103033 w 5317595"/>
              <a:gd name="connsiteY87" fmla="*/ 1988344 h 4714822"/>
              <a:gd name="connsiteX88" fmla="*/ 3107795 w 5317595"/>
              <a:gd name="connsiteY88" fmla="*/ 1978819 h 4714822"/>
              <a:gd name="connsiteX89" fmla="*/ 3114939 w 5317595"/>
              <a:gd name="connsiteY89" fmla="*/ 1976438 h 4714822"/>
              <a:gd name="connsiteX90" fmla="*/ 3157801 w 5317595"/>
              <a:gd name="connsiteY90" fmla="*/ 1947863 h 4714822"/>
              <a:gd name="connsiteX91" fmla="*/ 3231620 w 5317595"/>
              <a:gd name="connsiteY91" fmla="*/ 1862138 h 4714822"/>
              <a:gd name="connsiteX92" fmla="*/ 3274483 w 5317595"/>
              <a:gd name="connsiteY92" fmla="*/ 1862138 h 4714822"/>
              <a:gd name="connsiteX93" fmla="*/ 3314964 w 5317595"/>
              <a:gd name="connsiteY93" fmla="*/ 1862138 h 4714822"/>
              <a:gd name="connsiteX94" fmla="*/ 3338776 w 5317595"/>
              <a:gd name="connsiteY94" fmla="*/ 1852613 h 4714822"/>
              <a:gd name="connsiteX95" fmla="*/ 3355445 w 5317595"/>
              <a:gd name="connsiteY95" fmla="*/ 1838325 h 4714822"/>
              <a:gd name="connsiteX96" fmla="*/ 3384020 w 5317595"/>
              <a:gd name="connsiteY96" fmla="*/ 1752600 h 4714822"/>
              <a:gd name="connsiteX97" fmla="*/ 3407833 w 5317595"/>
              <a:gd name="connsiteY97" fmla="*/ 1719263 h 4714822"/>
              <a:gd name="connsiteX98" fmla="*/ 3407832 w 5317595"/>
              <a:gd name="connsiteY98" fmla="*/ 1707357 h 4714822"/>
              <a:gd name="connsiteX99" fmla="*/ 3400689 w 5317595"/>
              <a:gd name="connsiteY99" fmla="*/ 1681164 h 4714822"/>
              <a:gd name="connsiteX100" fmla="*/ 3391165 w 5317595"/>
              <a:gd name="connsiteY100" fmla="*/ 1647825 h 4714822"/>
              <a:gd name="connsiteX101" fmla="*/ 3422120 w 5317595"/>
              <a:gd name="connsiteY101" fmla="*/ 1619251 h 4714822"/>
              <a:gd name="connsiteX102" fmla="*/ 3495938 w 5317595"/>
              <a:gd name="connsiteY102" fmla="*/ 1571626 h 4714822"/>
              <a:gd name="connsiteX103" fmla="*/ 3607857 w 5317595"/>
              <a:gd name="connsiteY103" fmla="*/ 1485901 h 4714822"/>
              <a:gd name="connsiteX104" fmla="*/ 3579282 w 5317595"/>
              <a:gd name="connsiteY104" fmla="*/ 1421608 h 4714822"/>
              <a:gd name="connsiteX105" fmla="*/ 3619763 w 5317595"/>
              <a:gd name="connsiteY105" fmla="*/ 1407320 h 4714822"/>
              <a:gd name="connsiteX106" fmla="*/ 3634050 w 5317595"/>
              <a:gd name="connsiteY106" fmla="*/ 1347789 h 4714822"/>
              <a:gd name="connsiteX107" fmla="*/ 3662625 w 5317595"/>
              <a:gd name="connsiteY107" fmla="*/ 1312070 h 4714822"/>
              <a:gd name="connsiteX108" fmla="*/ 3736444 w 5317595"/>
              <a:gd name="connsiteY108" fmla="*/ 1243014 h 4714822"/>
              <a:gd name="connsiteX109" fmla="*/ 3774544 w 5317595"/>
              <a:gd name="connsiteY109" fmla="*/ 1223964 h 4714822"/>
              <a:gd name="connsiteX110" fmla="*/ 3815025 w 5317595"/>
              <a:gd name="connsiteY110" fmla="*/ 1183483 h 4714822"/>
              <a:gd name="connsiteX111" fmla="*/ 3876938 w 5317595"/>
              <a:gd name="connsiteY111" fmla="*/ 1178720 h 4714822"/>
              <a:gd name="connsiteX112" fmla="*/ 3936469 w 5317595"/>
              <a:gd name="connsiteY112" fmla="*/ 1154908 h 4714822"/>
              <a:gd name="connsiteX113" fmla="*/ 3996000 w 5317595"/>
              <a:gd name="connsiteY113" fmla="*/ 1135858 h 4714822"/>
              <a:gd name="connsiteX114" fmla="*/ 4048388 w 5317595"/>
              <a:gd name="connsiteY114" fmla="*/ 1135858 h 4714822"/>
              <a:gd name="connsiteX115" fmla="*/ 4036482 w 5317595"/>
              <a:gd name="connsiteY115" fmla="*/ 1092995 h 4714822"/>
              <a:gd name="connsiteX116" fmla="*/ 4024575 w 5317595"/>
              <a:gd name="connsiteY116" fmla="*/ 1026320 h 4714822"/>
              <a:gd name="connsiteX117" fmla="*/ 4062675 w 5317595"/>
              <a:gd name="connsiteY117" fmla="*/ 1023939 h 4714822"/>
              <a:gd name="connsiteX118" fmla="*/ 4126969 w 5317595"/>
              <a:gd name="connsiteY118" fmla="*/ 1062039 h 4714822"/>
              <a:gd name="connsiteX119" fmla="*/ 4143638 w 5317595"/>
              <a:gd name="connsiteY119" fmla="*/ 1007270 h 4714822"/>
              <a:gd name="connsiteX120" fmla="*/ 4117444 w 5317595"/>
              <a:gd name="connsiteY120" fmla="*/ 952501 h 4714822"/>
              <a:gd name="connsiteX121" fmla="*/ 4103157 w 5317595"/>
              <a:gd name="connsiteY121" fmla="*/ 895351 h 4714822"/>
              <a:gd name="connsiteX122" fmla="*/ 4155544 w 5317595"/>
              <a:gd name="connsiteY122" fmla="*/ 876301 h 4714822"/>
              <a:gd name="connsiteX123" fmla="*/ 4186500 w 5317595"/>
              <a:gd name="connsiteY123" fmla="*/ 819151 h 4714822"/>
              <a:gd name="connsiteX124" fmla="*/ 4236507 w 5317595"/>
              <a:gd name="connsiteY124" fmla="*/ 833439 h 4714822"/>
              <a:gd name="connsiteX125" fmla="*/ 4276988 w 5317595"/>
              <a:gd name="connsiteY125" fmla="*/ 831058 h 4714822"/>
              <a:gd name="connsiteX126" fmla="*/ 4326994 w 5317595"/>
              <a:gd name="connsiteY126" fmla="*/ 809626 h 4714822"/>
              <a:gd name="connsiteX127" fmla="*/ 4331757 w 5317595"/>
              <a:gd name="connsiteY127" fmla="*/ 745333 h 4714822"/>
              <a:gd name="connsiteX128" fmla="*/ 4357950 w 5317595"/>
              <a:gd name="connsiteY128" fmla="*/ 688183 h 4714822"/>
              <a:gd name="connsiteX129" fmla="*/ 4405575 w 5317595"/>
              <a:gd name="connsiteY129" fmla="*/ 659608 h 4714822"/>
              <a:gd name="connsiteX130" fmla="*/ 4434150 w 5317595"/>
              <a:gd name="connsiteY130" fmla="*/ 595314 h 4714822"/>
              <a:gd name="connsiteX131" fmla="*/ 4457963 w 5317595"/>
              <a:gd name="connsiteY131" fmla="*/ 583408 h 4714822"/>
              <a:gd name="connsiteX132" fmla="*/ 4527019 w 5317595"/>
              <a:gd name="connsiteY132" fmla="*/ 590551 h 4714822"/>
              <a:gd name="connsiteX133" fmla="*/ 4586550 w 5317595"/>
              <a:gd name="connsiteY133" fmla="*/ 559595 h 4714822"/>
              <a:gd name="connsiteX134" fmla="*/ 4588932 w 5317595"/>
              <a:gd name="connsiteY134" fmla="*/ 478633 h 4714822"/>
              <a:gd name="connsiteX135" fmla="*/ 4581788 w 5317595"/>
              <a:gd name="connsiteY135" fmla="*/ 407195 h 4714822"/>
              <a:gd name="connsiteX136" fmla="*/ 4593694 w 5317595"/>
              <a:gd name="connsiteY136" fmla="*/ 311945 h 4714822"/>
              <a:gd name="connsiteX137" fmla="*/ 4672275 w 5317595"/>
              <a:gd name="connsiteY137" fmla="*/ 316708 h 4714822"/>
              <a:gd name="connsiteX138" fmla="*/ 4686563 w 5317595"/>
              <a:gd name="connsiteY138" fmla="*/ 216695 h 4714822"/>
              <a:gd name="connsiteX139" fmla="*/ 4793719 w 5317595"/>
              <a:gd name="connsiteY139" fmla="*/ 188120 h 4714822"/>
              <a:gd name="connsiteX140" fmla="*/ 4872300 w 5317595"/>
              <a:gd name="connsiteY140" fmla="*/ 178595 h 4714822"/>
              <a:gd name="connsiteX141" fmla="*/ 4919925 w 5317595"/>
              <a:gd name="connsiteY141" fmla="*/ 95251 h 4714822"/>
              <a:gd name="connsiteX142" fmla="*/ 4984219 w 5317595"/>
              <a:gd name="connsiteY142" fmla="*/ 78583 h 4714822"/>
              <a:gd name="connsiteX143" fmla="*/ 5062800 w 5317595"/>
              <a:gd name="connsiteY143" fmla="*/ 88108 h 4714822"/>
              <a:gd name="connsiteX144" fmla="*/ 5098519 w 5317595"/>
              <a:gd name="connsiteY144" fmla="*/ 35720 h 4714822"/>
              <a:gd name="connsiteX145" fmla="*/ 5155669 w 5317595"/>
              <a:gd name="connsiteY145" fmla="*/ 7145 h 4714822"/>
              <a:gd name="connsiteX146" fmla="*/ 5246157 w 5317595"/>
              <a:gd name="connsiteY146" fmla="*/ 19051 h 4714822"/>
              <a:gd name="connsiteX147" fmla="*/ 5317595 w 5317595"/>
              <a:gd name="connsiteY147"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1290901 w 5317595"/>
              <a:gd name="connsiteY9" fmla="*/ 3512344 h 4714822"/>
              <a:gd name="connsiteX10" fmla="*/ 1329001 w 5317595"/>
              <a:gd name="connsiteY10" fmla="*/ 3479007 h 4714822"/>
              <a:gd name="connsiteX11" fmla="*/ 1340908 w 5317595"/>
              <a:gd name="connsiteY11" fmla="*/ 3462338 h 4714822"/>
              <a:gd name="connsiteX12" fmla="*/ 1352814 w 5317595"/>
              <a:gd name="connsiteY12" fmla="*/ 3443288 h 4714822"/>
              <a:gd name="connsiteX13" fmla="*/ 1367101 w 5317595"/>
              <a:gd name="connsiteY13" fmla="*/ 3417094 h 4714822"/>
              <a:gd name="connsiteX14" fmla="*/ 1374245 w 5317595"/>
              <a:gd name="connsiteY14" fmla="*/ 3395663 h 4714822"/>
              <a:gd name="connsiteX15" fmla="*/ 1400439 w 5317595"/>
              <a:gd name="connsiteY15" fmla="*/ 3388519 h 4714822"/>
              <a:gd name="connsiteX16" fmla="*/ 1426633 w 5317595"/>
              <a:gd name="connsiteY16" fmla="*/ 3388519 h 4714822"/>
              <a:gd name="connsiteX17" fmla="*/ 1436158 w 5317595"/>
              <a:gd name="connsiteY17" fmla="*/ 3388519 h 4714822"/>
              <a:gd name="connsiteX18" fmla="*/ 1452826 w 5317595"/>
              <a:gd name="connsiteY18" fmla="*/ 3376613 h 4714822"/>
              <a:gd name="connsiteX19" fmla="*/ 1462351 w 5317595"/>
              <a:gd name="connsiteY19" fmla="*/ 3369469 h 4714822"/>
              <a:gd name="connsiteX20" fmla="*/ 1476639 w 5317595"/>
              <a:gd name="connsiteY20" fmla="*/ 3352800 h 4714822"/>
              <a:gd name="connsiteX21" fmla="*/ 1488545 w 5317595"/>
              <a:gd name="connsiteY21" fmla="*/ 3333750 h 4714822"/>
              <a:gd name="connsiteX22" fmla="*/ 1495689 w 5317595"/>
              <a:gd name="connsiteY22" fmla="*/ 3326607 h 4714822"/>
              <a:gd name="connsiteX23" fmla="*/ 1502833 w 5317595"/>
              <a:gd name="connsiteY23" fmla="*/ 3314700 h 4714822"/>
              <a:gd name="connsiteX24" fmla="*/ 1507595 w 5317595"/>
              <a:gd name="connsiteY24" fmla="*/ 3305175 h 4714822"/>
              <a:gd name="connsiteX25" fmla="*/ 1514739 w 5317595"/>
              <a:gd name="connsiteY25" fmla="*/ 3286125 h 4714822"/>
              <a:gd name="connsiteX26" fmla="*/ 1521883 w 5317595"/>
              <a:gd name="connsiteY26" fmla="*/ 3243263 h 4714822"/>
              <a:gd name="connsiteX27" fmla="*/ 1569508 w 5317595"/>
              <a:gd name="connsiteY27" fmla="*/ 3226594 h 4714822"/>
              <a:gd name="connsiteX28" fmla="*/ 1631420 w 5317595"/>
              <a:gd name="connsiteY28" fmla="*/ 3207544 h 4714822"/>
              <a:gd name="connsiteX29" fmla="*/ 1686189 w 5317595"/>
              <a:gd name="connsiteY29" fmla="*/ 3186113 h 4714822"/>
              <a:gd name="connsiteX30" fmla="*/ 1705239 w 5317595"/>
              <a:gd name="connsiteY30" fmla="*/ 3176588 h 4714822"/>
              <a:gd name="connsiteX31" fmla="*/ 1712383 w 5317595"/>
              <a:gd name="connsiteY31" fmla="*/ 3171825 h 4714822"/>
              <a:gd name="connsiteX32" fmla="*/ 1736195 w 5317595"/>
              <a:gd name="connsiteY32" fmla="*/ 3152775 h 4714822"/>
              <a:gd name="connsiteX33" fmla="*/ 1743339 w 5317595"/>
              <a:gd name="connsiteY33" fmla="*/ 3128963 h 4714822"/>
              <a:gd name="connsiteX34" fmla="*/ 1740958 w 5317595"/>
              <a:gd name="connsiteY34" fmla="*/ 3095625 h 4714822"/>
              <a:gd name="connsiteX35" fmla="*/ 1743339 w 5317595"/>
              <a:gd name="connsiteY35" fmla="*/ 3071813 h 4714822"/>
              <a:gd name="connsiteX36" fmla="*/ 1755245 w 5317595"/>
              <a:gd name="connsiteY36" fmla="*/ 3055144 h 4714822"/>
              <a:gd name="connsiteX37" fmla="*/ 1767151 w 5317595"/>
              <a:gd name="connsiteY37" fmla="*/ 3021807 h 4714822"/>
              <a:gd name="connsiteX38" fmla="*/ 1786201 w 5317595"/>
              <a:gd name="connsiteY38" fmla="*/ 3005138 h 4714822"/>
              <a:gd name="connsiteX39" fmla="*/ 1805251 w 5317595"/>
              <a:gd name="connsiteY39" fmla="*/ 2993232 h 4714822"/>
              <a:gd name="connsiteX40" fmla="*/ 1821920 w 5317595"/>
              <a:gd name="connsiteY40" fmla="*/ 2978944 h 4714822"/>
              <a:gd name="connsiteX41" fmla="*/ 1831445 w 5317595"/>
              <a:gd name="connsiteY41" fmla="*/ 2976563 h 4714822"/>
              <a:gd name="connsiteX42" fmla="*/ 1845733 w 5317595"/>
              <a:gd name="connsiteY42" fmla="*/ 2969419 h 4714822"/>
              <a:gd name="connsiteX43" fmla="*/ 1881451 w 5317595"/>
              <a:gd name="connsiteY43" fmla="*/ 2962275 h 4714822"/>
              <a:gd name="connsiteX44" fmla="*/ 1912408 w 5317595"/>
              <a:gd name="connsiteY44" fmla="*/ 2962275 h 4714822"/>
              <a:gd name="connsiteX45" fmla="*/ 1929076 w 5317595"/>
              <a:gd name="connsiteY45" fmla="*/ 2962275 h 4714822"/>
              <a:gd name="connsiteX46" fmla="*/ 1976701 w 5317595"/>
              <a:gd name="connsiteY46" fmla="*/ 2921794 h 4714822"/>
              <a:gd name="connsiteX47" fmla="*/ 1988608 w 5317595"/>
              <a:gd name="connsiteY47" fmla="*/ 2902744 h 4714822"/>
              <a:gd name="connsiteX48" fmla="*/ 2000514 w 5317595"/>
              <a:gd name="connsiteY48" fmla="*/ 2883694 h 4714822"/>
              <a:gd name="connsiteX49" fmla="*/ 2017183 w 5317595"/>
              <a:gd name="connsiteY49" fmla="*/ 2867025 h 4714822"/>
              <a:gd name="connsiteX50" fmla="*/ 2043376 w 5317595"/>
              <a:gd name="connsiteY50" fmla="*/ 2814638 h 4714822"/>
              <a:gd name="connsiteX51" fmla="*/ 2055283 w 5317595"/>
              <a:gd name="connsiteY51" fmla="*/ 2797969 h 4714822"/>
              <a:gd name="connsiteX52" fmla="*/ 2074333 w 5317595"/>
              <a:gd name="connsiteY52" fmla="*/ 2790825 h 4714822"/>
              <a:gd name="connsiteX53" fmla="*/ 2095764 w 5317595"/>
              <a:gd name="connsiteY53" fmla="*/ 2778919 h 4714822"/>
              <a:gd name="connsiteX54" fmla="*/ 2112433 w 5317595"/>
              <a:gd name="connsiteY54" fmla="*/ 2774157 h 4714822"/>
              <a:gd name="connsiteX55" fmla="*/ 2131483 w 5317595"/>
              <a:gd name="connsiteY55" fmla="*/ 2769394 h 4714822"/>
              <a:gd name="connsiteX56" fmla="*/ 2171964 w 5317595"/>
              <a:gd name="connsiteY56" fmla="*/ 2771775 h 4714822"/>
              <a:gd name="connsiteX57" fmla="*/ 2186251 w 5317595"/>
              <a:gd name="connsiteY57" fmla="*/ 2771775 h 4714822"/>
              <a:gd name="connsiteX58" fmla="*/ 2248164 w 5317595"/>
              <a:gd name="connsiteY58" fmla="*/ 2731294 h 4714822"/>
              <a:gd name="connsiteX59" fmla="*/ 2269595 w 5317595"/>
              <a:gd name="connsiteY59" fmla="*/ 2724150 h 4714822"/>
              <a:gd name="connsiteX60" fmla="*/ 2283883 w 5317595"/>
              <a:gd name="connsiteY60" fmla="*/ 2712244 h 4714822"/>
              <a:gd name="connsiteX61" fmla="*/ 2288645 w 5317595"/>
              <a:gd name="connsiteY61" fmla="*/ 2712244 h 4714822"/>
              <a:gd name="connsiteX62" fmla="*/ 2319601 w 5317595"/>
              <a:gd name="connsiteY62" fmla="*/ 2690813 h 4714822"/>
              <a:gd name="connsiteX63" fmla="*/ 2386276 w 5317595"/>
              <a:gd name="connsiteY63" fmla="*/ 2621757 h 4714822"/>
              <a:gd name="connsiteX64" fmla="*/ 2388658 w 5317595"/>
              <a:gd name="connsiteY64" fmla="*/ 2586038 h 4714822"/>
              <a:gd name="connsiteX65" fmla="*/ 2398183 w 5317595"/>
              <a:gd name="connsiteY65" fmla="*/ 2566988 h 4714822"/>
              <a:gd name="connsiteX66" fmla="*/ 2443426 w 5317595"/>
              <a:gd name="connsiteY66" fmla="*/ 2500313 h 4714822"/>
              <a:gd name="connsiteX67" fmla="*/ 2462476 w 5317595"/>
              <a:gd name="connsiteY67" fmla="*/ 2466975 h 4714822"/>
              <a:gd name="connsiteX68" fmla="*/ 2498195 w 5317595"/>
              <a:gd name="connsiteY68" fmla="*/ 2462213 h 4714822"/>
              <a:gd name="connsiteX69" fmla="*/ 2576776 w 5317595"/>
              <a:gd name="connsiteY69" fmla="*/ 2445544 h 4714822"/>
              <a:gd name="connsiteX70" fmla="*/ 2638689 w 5317595"/>
              <a:gd name="connsiteY70" fmla="*/ 2378869 h 4714822"/>
              <a:gd name="connsiteX71" fmla="*/ 2726795 w 5317595"/>
              <a:gd name="connsiteY71" fmla="*/ 2357438 h 4714822"/>
              <a:gd name="connsiteX72" fmla="*/ 2788708 w 5317595"/>
              <a:gd name="connsiteY72" fmla="*/ 2347913 h 4714822"/>
              <a:gd name="connsiteX73" fmla="*/ 2819664 w 5317595"/>
              <a:gd name="connsiteY73" fmla="*/ 2328863 h 4714822"/>
              <a:gd name="connsiteX74" fmla="*/ 2826808 w 5317595"/>
              <a:gd name="connsiteY74" fmla="*/ 2321719 h 4714822"/>
              <a:gd name="connsiteX75" fmla="*/ 2836333 w 5317595"/>
              <a:gd name="connsiteY75" fmla="*/ 2314575 h 4714822"/>
              <a:gd name="connsiteX76" fmla="*/ 2867289 w 5317595"/>
              <a:gd name="connsiteY76" fmla="*/ 2276475 h 4714822"/>
              <a:gd name="connsiteX77" fmla="*/ 2907770 w 5317595"/>
              <a:gd name="connsiteY77" fmla="*/ 2240757 h 4714822"/>
              <a:gd name="connsiteX78" fmla="*/ 2914914 w 5317595"/>
              <a:gd name="connsiteY78" fmla="*/ 2214563 h 4714822"/>
              <a:gd name="connsiteX79" fmla="*/ 2931583 w 5317595"/>
              <a:gd name="connsiteY79" fmla="*/ 2174082 h 4714822"/>
              <a:gd name="connsiteX80" fmla="*/ 2964920 w 5317595"/>
              <a:gd name="connsiteY80" fmla="*/ 2126457 h 4714822"/>
              <a:gd name="connsiteX81" fmla="*/ 3000639 w 5317595"/>
              <a:gd name="connsiteY81" fmla="*/ 2107407 h 4714822"/>
              <a:gd name="connsiteX82" fmla="*/ 3041120 w 5317595"/>
              <a:gd name="connsiteY82" fmla="*/ 2071688 h 4714822"/>
              <a:gd name="connsiteX83" fmla="*/ 3055408 w 5317595"/>
              <a:gd name="connsiteY83" fmla="*/ 2050257 h 4714822"/>
              <a:gd name="connsiteX84" fmla="*/ 3074458 w 5317595"/>
              <a:gd name="connsiteY84" fmla="*/ 2033588 h 4714822"/>
              <a:gd name="connsiteX85" fmla="*/ 3091126 w 5317595"/>
              <a:gd name="connsiteY85" fmla="*/ 2012157 h 4714822"/>
              <a:gd name="connsiteX86" fmla="*/ 3093508 w 5317595"/>
              <a:gd name="connsiteY86" fmla="*/ 2005013 h 4714822"/>
              <a:gd name="connsiteX87" fmla="*/ 3098270 w 5317595"/>
              <a:gd name="connsiteY87" fmla="*/ 1997869 h 4714822"/>
              <a:gd name="connsiteX88" fmla="*/ 3103033 w 5317595"/>
              <a:gd name="connsiteY88" fmla="*/ 1988344 h 4714822"/>
              <a:gd name="connsiteX89" fmla="*/ 3107795 w 5317595"/>
              <a:gd name="connsiteY89" fmla="*/ 1978819 h 4714822"/>
              <a:gd name="connsiteX90" fmla="*/ 3114939 w 5317595"/>
              <a:gd name="connsiteY90" fmla="*/ 1976438 h 4714822"/>
              <a:gd name="connsiteX91" fmla="*/ 3157801 w 5317595"/>
              <a:gd name="connsiteY91" fmla="*/ 1947863 h 4714822"/>
              <a:gd name="connsiteX92" fmla="*/ 3231620 w 5317595"/>
              <a:gd name="connsiteY92" fmla="*/ 1862138 h 4714822"/>
              <a:gd name="connsiteX93" fmla="*/ 3274483 w 5317595"/>
              <a:gd name="connsiteY93" fmla="*/ 1862138 h 4714822"/>
              <a:gd name="connsiteX94" fmla="*/ 3314964 w 5317595"/>
              <a:gd name="connsiteY94" fmla="*/ 1862138 h 4714822"/>
              <a:gd name="connsiteX95" fmla="*/ 3338776 w 5317595"/>
              <a:gd name="connsiteY95" fmla="*/ 1852613 h 4714822"/>
              <a:gd name="connsiteX96" fmla="*/ 3355445 w 5317595"/>
              <a:gd name="connsiteY96" fmla="*/ 1838325 h 4714822"/>
              <a:gd name="connsiteX97" fmla="*/ 3384020 w 5317595"/>
              <a:gd name="connsiteY97" fmla="*/ 1752600 h 4714822"/>
              <a:gd name="connsiteX98" fmla="*/ 3407833 w 5317595"/>
              <a:gd name="connsiteY98" fmla="*/ 1719263 h 4714822"/>
              <a:gd name="connsiteX99" fmla="*/ 3407832 w 5317595"/>
              <a:gd name="connsiteY99" fmla="*/ 1707357 h 4714822"/>
              <a:gd name="connsiteX100" fmla="*/ 3400689 w 5317595"/>
              <a:gd name="connsiteY100" fmla="*/ 1681164 h 4714822"/>
              <a:gd name="connsiteX101" fmla="*/ 3391165 w 5317595"/>
              <a:gd name="connsiteY101" fmla="*/ 1647825 h 4714822"/>
              <a:gd name="connsiteX102" fmla="*/ 3422120 w 5317595"/>
              <a:gd name="connsiteY102" fmla="*/ 1619251 h 4714822"/>
              <a:gd name="connsiteX103" fmla="*/ 3495938 w 5317595"/>
              <a:gd name="connsiteY103" fmla="*/ 1571626 h 4714822"/>
              <a:gd name="connsiteX104" fmla="*/ 3607857 w 5317595"/>
              <a:gd name="connsiteY104" fmla="*/ 1485901 h 4714822"/>
              <a:gd name="connsiteX105" fmla="*/ 3579282 w 5317595"/>
              <a:gd name="connsiteY105" fmla="*/ 1421608 h 4714822"/>
              <a:gd name="connsiteX106" fmla="*/ 3619763 w 5317595"/>
              <a:gd name="connsiteY106" fmla="*/ 1407320 h 4714822"/>
              <a:gd name="connsiteX107" fmla="*/ 3634050 w 5317595"/>
              <a:gd name="connsiteY107" fmla="*/ 1347789 h 4714822"/>
              <a:gd name="connsiteX108" fmla="*/ 3662625 w 5317595"/>
              <a:gd name="connsiteY108" fmla="*/ 1312070 h 4714822"/>
              <a:gd name="connsiteX109" fmla="*/ 3736444 w 5317595"/>
              <a:gd name="connsiteY109" fmla="*/ 1243014 h 4714822"/>
              <a:gd name="connsiteX110" fmla="*/ 3774544 w 5317595"/>
              <a:gd name="connsiteY110" fmla="*/ 1223964 h 4714822"/>
              <a:gd name="connsiteX111" fmla="*/ 3815025 w 5317595"/>
              <a:gd name="connsiteY111" fmla="*/ 1183483 h 4714822"/>
              <a:gd name="connsiteX112" fmla="*/ 3876938 w 5317595"/>
              <a:gd name="connsiteY112" fmla="*/ 1178720 h 4714822"/>
              <a:gd name="connsiteX113" fmla="*/ 3936469 w 5317595"/>
              <a:gd name="connsiteY113" fmla="*/ 1154908 h 4714822"/>
              <a:gd name="connsiteX114" fmla="*/ 3996000 w 5317595"/>
              <a:gd name="connsiteY114" fmla="*/ 1135858 h 4714822"/>
              <a:gd name="connsiteX115" fmla="*/ 4048388 w 5317595"/>
              <a:gd name="connsiteY115" fmla="*/ 1135858 h 4714822"/>
              <a:gd name="connsiteX116" fmla="*/ 4036482 w 5317595"/>
              <a:gd name="connsiteY116" fmla="*/ 1092995 h 4714822"/>
              <a:gd name="connsiteX117" fmla="*/ 4024575 w 5317595"/>
              <a:gd name="connsiteY117" fmla="*/ 1026320 h 4714822"/>
              <a:gd name="connsiteX118" fmla="*/ 4062675 w 5317595"/>
              <a:gd name="connsiteY118" fmla="*/ 1023939 h 4714822"/>
              <a:gd name="connsiteX119" fmla="*/ 4126969 w 5317595"/>
              <a:gd name="connsiteY119" fmla="*/ 1062039 h 4714822"/>
              <a:gd name="connsiteX120" fmla="*/ 4143638 w 5317595"/>
              <a:gd name="connsiteY120" fmla="*/ 1007270 h 4714822"/>
              <a:gd name="connsiteX121" fmla="*/ 4117444 w 5317595"/>
              <a:gd name="connsiteY121" fmla="*/ 952501 h 4714822"/>
              <a:gd name="connsiteX122" fmla="*/ 4103157 w 5317595"/>
              <a:gd name="connsiteY122" fmla="*/ 895351 h 4714822"/>
              <a:gd name="connsiteX123" fmla="*/ 4155544 w 5317595"/>
              <a:gd name="connsiteY123" fmla="*/ 876301 h 4714822"/>
              <a:gd name="connsiteX124" fmla="*/ 4186500 w 5317595"/>
              <a:gd name="connsiteY124" fmla="*/ 819151 h 4714822"/>
              <a:gd name="connsiteX125" fmla="*/ 4236507 w 5317595"/>
              <a:gd name="connsiteY125" fmla="*/ 833439 h 4714822"/>
              <a:gd name="connsiteX126" fmla="*/ 4276988 w 5317595"/>
              <a:gd name="connsiteY126" fmla="*/ 831058 h 4714822"/>
              <a:gd name="connsiteX127" fmla="*/ 4326994 w 5317595"/>
              <a:gd name="connsiteY127" fmla="*/ 809626 h 4714822"/>
              <a:gd name="connsiteX128" fmla="*/ 4331757 w 5317595"/>
              <a:gd name="connsiteY128" fmla="*/ 745333 h 4714822"/>
              <a:gd name="connsiteX129" fmla="*/ 4357950 w 5317595"/>
              <a:gd name="connsiteY129" fmla="*/ 688183 h 4714822"/>
              <a:gd name="connsiteX130" fmla="*/ 4405575 w 5317595"/>
              <a:gd name="connsiteY130" fmla="*/ 659608 h 4714822"/>
              <a:gd name="connsiteX131" fmla="*/ 4434150 w 5317595"/>
              <a:gd name="connsiteY131" fmla="*/ 595314 h 4714822"/>
              <a:gd name="connsiteX132" fmla="*/ 4457963 w 5317595"/>
              <a:gd name="connsiteY132" fmla="*/ 583408 h 4714822"/>
              <a:gd name="connsiteX133" fmla="*/ 4527019 w 5317595"/>
              <a:gd name="connsiteY133" fmla="*/ 590551 h 4714822"/>
              <a:gd name="connsiteX134" fmla="*/ 4586550 w 5317595"/>
              <a:gd name="connsiteY134" fmla="*/ 559595 h 4714822"/>
              <a:gd name="connsiteX135" fmla="*/ 4588932 w 5317595"/>
              <a:gd name="connsiteY135" fmla="*/ 478633 h 4714822"/>
              <a:gd name="connsiteX136" fmla="*/ 4581788 w 5317595"/>
              <a:gd name="connsiteY136" fmla="*/ 407195 h 4714822"/>
              <a:gd name="connsiteX137" fmla="*/ 4593694 w 5317595"/>
              <a:gd name="connsiteY137" fmla="*/ 311945 h 4714822"/>
              <a:gd name="connsiteX138" fmla="*/ 4672275 w 5317595"/>
              <a:gd name="connsiteY138" fmla="*/ 316708 h 4714822"/>
              <a:gd name="connsiteX139" fmla="*/ 4686563 w 5317595"/>
              <a:gd name="connsiteY139" fmla="*/ 216695 h 4714822"/>
              <a:gd name="connsiteX140" fmla="*/ 4793719 w 5317595"/>
              <a:gd name="connsiteY140" fmla="*/ 188120 h 4714822"/>
              <a:gd name="connsiteX141" fmla="*/ 4872300 w 5317595"/>
              <a:gd name="connsiteY141" fmla="*/ 178595 h 4714822"/>
              <a:gd name="connsiteX142" fmla="*/ 4919925 w 5317595"/>
              <a:gd name="connsiteY142" fmla="*/ 95251 h 4714822"/>
              <a:gd name="connsiteX143" fmla="*/ 4984219 w 5317595"/>
              <a:gd name="connsiteY143" fmla="*/ 78583 h 4714822"/>
              <a:gd name="connsiteX144" fmla="*/ 5062800 w 5317595"/>
              <a:gd name="connsiteY144" fmla="*/ 88108 h 4714822"/>
              <a:gd name="connsiteX145" fmla="*/ 5098519 w 5317595"/>
              <a:gd name="connsiteY145" fmla="*/ 35720 h 4714822"/>
              <a:gd name="connsiteX146" fmla="*/ 5155669 w 5317595"/>
              <a:gd name="connsiteY146" fmla="*/ 7145 h 4714822"/>
              <a:gd name="connsiteX147" fmla="*/ 5246157 w 5317595"/>
              <a:gd name="connsiteY147" fmla="*/ 19051 h 4714822"/>
              <a:gd name="connsiteX148" fmla="*/ 5317595 w 5317595"/>
              <a:gd name="connsiteY148"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1290901 w 5317595"/>
              <a:gd name="connsiteY10" fmla="*/ 3512344 h 4714822"/>
              <a:gd name="connsiteX11" fmla="*/ 1329001 w 5317595"/>
              <a:gd name="connsiteY11" fmla="*/ 3479007 h 4714822"/>
              <a:gd name="connsiteX12" fmla="*/ 1340908 w 5317595"/>
              <a:gd name="connsiteY12" fmla="*/ 3462338 h 4714822"/>
              <a:gd name="connsiteX13" fmla="*/ 1352814 w 5317595"/>
              <a:gd name="connsiteY13" fmla="*/ 3443288 h 4714822"/>
              <a:gd name="connsiteX14" fmla="*/ 1367101 w 5317595"/>
              <a:gd name="connsiteY14" fmla="*/ 3417094 h 4714822"/>
              <a:gd name="connsiteX15" fmla="*/ 1374245 w 5317595"/>
              <a:gd name="connsiteY15" fmla="*/ 3395663 h 4714822"/>
              <a:gd name="connsiteX16" fmla="*/ 1400439 w 5317595"/>
              <a:gd name="connsiteY16" fmla="*/ 3388519 h 4714822"/>
              <a:gd name="connsiteX17" fmla="*/ 1426633 w 5317595"/>
              <a:gd name="connsiteY17" fmla="*/ 3388519 h 4714822"/>
              <a:gd name="connsiteX18" fmla="*/ 1436158 w 5317595"/>
              <a:gd name="connsiteY18" fmla="*/ 3388519 h 4714822"/>
              <a:gd name="connsiteX19" fmla="*/ 1452826 w 5317595"/>
              <a:gd name="connsiteY19" fmla="*/ 3376613 h 4714822"/>
              <a:gd name="connsiteX20" fmla="*/ 1462351 w 5317595"/>
              <a:gd name="connsiteY20" fmla="*/ 3369469 h 4714822"/>
              <a:gd name="connsiteX21" fmla="*/ 1476639 w 5317595"/>
              <a:gd name="connsiteY21" fmla="*/ 3352800 h 4714822"/>
              <a:gd name="connsiteX22" fmla="*/ 1488545 w 5317595"/>
              <a:gd name="connsiteY22" fmla="*/ 3333750 h 4714822"/>
              <a:gd name="connsiteX23" fmla="*/ 1495689 w 5317595"/>
              <a:gd name="connsiteY23" fmla="*/ 3326607 h 4714822"/>
              <a:gd name="connsiteX24" fmla="*/ 1502833 w 5317595"/>
              <a:gd name="connsiteY24" fmla="*/ 3314700 h 4714822"/>
              <a:gd name="connsiteX25" fmla="*/ 1507595 w 5317595"/>
              <a:gd name="connsiteY25" fmla="*/ 3305175 h 4714822"/>
              <a:gd name="connsiteX26" fmla="*/ 1514739 w 5317595"/>
              <a:gd name="connsiteY26" fmla="*/ 3286125 h 4714822"/>
              <a:gd name="connsiteX27" fmla="*/ 1521883 w 5317595"/>
              <a:gd name="connsiteY27" fmla="*/ 3243263 h 4714822"/>
              <a:gd name="connsiteX28" fmla="*/ 1569508 w 5317595"/>
              <a:gd name="connsiteY28" fmla="*/ 3226594 h 4714822"/>
              <a:gd name="connsiteX29" fmla="*/ 1631420 w 5317595"/>
              <a:gd name="connsiteY29" fmla="*/ 3207544 h 4714822"/>
              <a:gd name="connsiteX30" fmla="*/ 1686189 w 5317595"/>
              <a:gd name="connsiteY30" fmla="*/ 3186113 h 4714822"/>
              <a:gd name="connsiteX31" fmla="*/ 1705239 w 5317595"/>
              <a:gd name="connsiteY31" fmla="*/ 3176588 h 4714822"/>
              <a:gd name="connsiteX32" fmla="*/ 1712383 w 5317595"/>
              <a:gd name="connsiteY32" fmla="*/ 3171825 h 4714822"/>
              <a:gd name="connsiteX33" fmla="*/ 1736195 w 5317595"/>
              <a:gd name="connsiteY33" fmla="*/ 3152775 h 4714822"/>
              <a:gd name="connsiteX34" fmla="*/ 1743339 w 5317595"/>
              <a:gd name="connsiteY34" fmla="*/ 3128963 h 4714822"/>
              <a:gd name="connsiteX35" fmla="*/ 1740958 w 5317595"/>
              <a:gd name="connsiteY35" fmla="*/ 3095625 h 4714822"/>
              <a:gd name="connsiteX36" fmla="*/ 1743339 w 5317595"/>
              <a:gd name="connsiteY36" fmla="*/ 3071813 h 4714822"/>
              <a:gd name="connsiteX37" fmla="*/ 1755245 w 5317595"/>
              <a:gd name="connsiteY37" fmla="*/ 3055144 h 4714822"/>
              <a:gd name="connsiteX38" fmla="*/ 1767151 w 5317595"/>
              <a:gd name="connsiteY38" fmla="*/ 3021807 h 4714822"/>
              <a:gd name="connsiteX39" fmla="*/ 1786201 w 5317595"/>
              <a:gd name="connsiteY39" fmla="*/ 3005138 h 4714822"/>
              <a:gd name="connsiteX40" fmla="*/ 1805251 w 5317595"/>
              <a:gd name="connsiteY40" fmla="*/ 2993232 h 4714822"/>
              <a:gd name="connsiteX41" fmla="*/ 1821920 w 5317595"/>
              <a:gd name="connsiteY41" fmla="*/ 2978944 h 4714822"/>
              <a:gd name="connsiteX42" fmla="*/ 1831445 w 5317595"/>
              <a:gd name="connsiteY42" fmla="*/ 2976563 h 4714822"/>
              <a:gd name="connsiteX43" fmla="*/ 1845733 w 5317595"/>
              <a:gd name="connsiteY43" fmla="*/ 2969419 h 4714822"/>
              <a:gd name="connsiteX44" fmla="*/ 1881451 w 5317595"/>
              <a:gd name="connsiteY44" fmla="*/ 2962275 h 4714822"/>
              <a:gd name="connsiteX45" fmla="*/ 1912408 w 5317595"/>
              <a:gd name="connsiteY45" fmla="*/ 2962275 h 4714822"/>
              <a:gd name="connsiteX46" fmla="*/ 1929076 w 5317595"/>
              <a:gd name="connsiteY46" fmla="*/ 2962275 h 4714822"/>
              <a:gd name="connsiteX47" fmla="*/ 1976701 w 5317595"/>
              <a:gd name="connsiteY47" fmla="*/ 2921794 h 4714822"/>
              <a:gd name="connsiteX48" fmla="*/ 1988608 w 5317595"/>
              <a:gd name="connsiteY48" fmla="*/ 2902744 h 4714822"/>
              <a:gd name="connsiteX49" fmla="*/ 2000514 w 5317595"/>
              <a:gd name="connsiteY49" fmla="*/ 2883694 h 4714822"/>
              <a:gd name="connsiteX50" fmla="*/ 2017183 w 5317595"/>
              <a:gd name="connsiteY50" fmla="*/ 2867025 h 4714822"/>
              <a:gd name="connsiteX51" fmla="*/ 2043376 w 5317595"/>
              <a:gd name="connsiteY51" fmla="*/ 2814638 h 4714822"/>
              <a:gd name="connsiteX52" fmla="*/ 2055283 w 5317595"/>
              <a:gd name="connsiteY52" fmla="*/ 2797969 h 4714822"/>
              <a:gd name="connsiteX53" fmla="*/ 2074333 w 5317595"/>
              <a:gd name="connsiteY53" fmla="*/ 2790825 h 4714822"/>
              <a:gd name="connsiteX54" fmla="*/ 2095764 w 5317595"/>
              <a:gd name="connsiteY54" fmla="*/ 2778919 h 4714822"/>
              <a:gd name="connsiteX55" fmla="*/ 2112433 w 5317595"/>
              <a:gd name="connsiteY55" fmla="*/ 2774157 h 4714822"/>
              <a:gd name="connsiteX56" fmla="*/ 2131483 w 5317595"/>
              <a:gd name="connsiteY56" fmla="*/ 2769394 h 4714822"/>
              <a:gd name="connsiteX57" fmla="*/ 2171964 w 5317595"/>
              <a:gd name="connsiteY57" fmla="*/ 2771775 h 4714822"/>
              <a:gd name="connsiteX58" fmla="*/ 2186251 w 5317595"/>
              <a:gd name="connsiteY58" fmla="*/ 2771775 h 4714822"/>
              <a:gd name="connsiteX59" fmla="*/ 2248164 w 5317595"/>
              <a:gd name="connsiteY59" fmla="*/ 2731294 h 4714822"/>
              <a:gd name="connsiteX60" fmla="*/ 2269595 w 5317595"/>
              <a:gd name="connsiteY60" fmla="*/ 2724150 h 4714822"/>
              <a:gd name="connsiteX61" fmla="*/ 2283883 w 5317595"/>
              <a:gd name="connsiteY61" fmla="*/ 2712244 h 4714822"/>
              <a:gd name="connsiteX62" fmla="*/ 2288645 w 5317595"/>
              <a:gd name="connsiteY62" fmla="*/ 2712244 h 4714822"/>
              <a:gd name="connsiteX63" fmla="*/ 2319601 w 5317595"/>
              <a:gd name="connsiteY63" fmla="*/ 2690813 h 4714822"/>
              <a:gd name="connsiteX64" fmla="*/ 2386276 w 5317595"/>
              <a:gd name="connsiteY64" fmla="*/ 2621757 h 4714822"/>
              <a:gd name="connsiteX65" fmla="*/ 2388658 w 5317595"/>
              <a:gd name="connsiteY65" fmla="*/ 2586038 h 4714822"/>
              <a:gd name="connsiteX66" fmla="*/ 2398183 w 5317595"/>
              <a:gd name="connsiteY66" fmla="*/ 2566988 h 4714822"/>
              <a:gd name="connsiteX67" fmla="*/ 2443426 w 5317595"/>
              <a:gd name="connsiteY67" fmla="*/ 2500313 h 4714822"/>
              <a:gd name="connsiteX68" fmla="*/ 2462476 w 5317595"/>
              <a:gd name="connsiteY68" fmla="*/ 2466975 h 4714822"/>
              <a:gd name="connsiteX69" fmla="*/ 2498195 w 5317595"/>
              <a:gd name="connsiteY69" fmla="*/ 2462213 h 4714822"/>
              <a:gd name="connsiteX70" fmla="*/ 2576776 w 5317595"/>
              <a:gd name="connsiteY70" fmla="*/ 2445544 h 4714822"/>
              <a:gd name="connsiteX71" fmla="*/ 2638689 w 5317595"/>
              <a:gd name="connsiteY71" fmla="*/ 2378869 h 4714822"/>
              <a:gd name="connsiteX72" fmla="*/ 2726795 w 5317595"/>
              <a:gd name="connsiteY72" fmla="*/ 2357438 h 4714822"/>
              <a:gd name="connsiteX73" fmla="*/ 2788708 w 5317595"/>
              <a:gd name="connsiteY73" fmla="*/ 2347913 h 4714822"/>
              <a:gd name="connsiteX74" fmla="*/ 2819664 w 5317595"/>
              <a:gd name="connsiteY74" fmla="*/ 2328863 h 4714822"/>
              <a:gd name="connsiteX75" fmla="*/ 2826808 w 5317595"/>
              <a:gd name="connsiteY75" fmla="*/ 2321719 h 4714822"/>
              <a:gd name="connsiteX76" fmla="*/ 2836333 w 5317595"/>
              <a:gd name="connsiteY76" fmla="*/ 2314575 h 4714822"/>
              <a:gd name="connsiteX77" fmla="*/ 2867289 w 5317595"/>
              <a:gd name="connsiteY77" fmla="*/ 2276475 h 4714822"/>
              <a:gd name="connsiteX78" fmla="*/ 2907770 w 5317595"/>
              <a:gd name="connsiteY78" fmla="*/ 2240757 h 4714822"/>
              <a:gd name="connsiteX79" fmla="*/ 2914914 w 5317595"/>
              <a:gd name="connsiteY79" fmla="*/ 2214563 h 4714822"/>
              <a:gd name="connsiteX80" fmla="*/ 2931583 w 5317595"/>
              <a:gd name="connsiteY80" fmla="*/ 2174082 h 4714822"/>
              <a:gd name="connsiteX81" fmla="*/ 2964920 w 5317595"/>
              <a:gd name="connsiteY81" fmla="*/ 2126457 h 4714822"/>
              <a:gd name="connsiteX82" fmla="*/ 3000639 w 5317595"/>
              <a:gd name="connsiteY82" fmla="*/ 2107407 h 4714822"/>
              <a:gd name="connsiteX83" fmla="*/ 3041120 w 5317595"/>
              <a:gd name="connsiteY83" fmla="*/ 2071688 h 4714822"/>
              <a:gd name="connsiteX84" fmla="*/ 3055408 w 5317595"/>
              <a:gd name="connsiteY84" fmla="*/ 2050257 h 4714822"/>
              <a:gd name="connsiteX85" fmla="*/ 3074458 w 5317595"/>
              <a:gd name="connsiteY85" fmla="*/ 2033588 h 4714822"/>
              <a:gd name="connsiteX86" fmla="*/ 3091126 w 5317595"/>
              <a:gd name="connsiteY86" fmla="*/ 2012157 h 4714822"/>
              <a:gd name="connsiteX87" fmla="*/ 3093508 w 5317595"/>
              <a:gd name="connsiteY87" fmla="*/ 2005013 h 4714822"/>
              <a:gd name="connsiteX88" fmla="*/ 3098270 w 5317595"/>
              <a:gd name="connsiteY88" fmla="*/ 1997869 h 4714822"/>
              <a:gd name="connsiteX89" fmla="*/ 3103033 w 5317595"/>
              <a:gd name="connsiteY89" fmla="*/ 1988344 h 4714822"/>
              <a:gd name="connsiteX90" fmla="*/ 3107795 w 5317595"/>
              <a:gd name="connsiteY90" fmla="*/ 1978819 h 4714822"/>
              <a:gd name="connsiteX91" fmla="*/ 3114939 w 5317595"/>
              <a:gd name="connsiteY91" fmla="*/ 1976438 h 4714822"/>
              <a:gd name="connsiteX92" fmla="*/ 3157801 w 5317595"/>
              <a:gd name="connsiteY92" fmla="*/ 1947863 h 4714822"/>
              <a:gd name="connsiteX93" fmla="*/ 3231620 w 5317595"/>
              <a:gd name="connsiteY93" fmla="*/ 1862138 h 4714822"/>
              <a:gd name="connsiteX94" fmla="*/ 3274483 w 5317595"/>
              <a:gd name="connsiteY94" fmla="*/ 1862138 h 4714822"/>
              <a:gd name="connsiteX95" fmla="*/ 3314964 w 5317595"/>
              <a:gd name="connsiteY95" fmla="*/ 1862138 h 4714822"/>
              <a:gd name="connsiteX96" fmla="*/ 3338776 w 5317595"/>
              <a:gd name="connsiteY96" fmla="*/ 1852613 h 4714822"/>
              <a:gd name="connsiteX97" fmla="*/ 3355445 w 5317595"/>
              <a:gd name="connsiteY97" fmla="*/ 1838325 h 4714822"/>
              <a:gd name="connsiteX98" fmla="*/ 3384020 w 5317595"/>
              <a:gd name="connsiteY98" fmla="*/ 1752600 h 4714822"/>
              <a:gd name="connsiteX99" fmla="*/ 3407833 w 5317595"/>
              <a:gd name="connsiteY99" fmla="*/ 1719263 h 4714822"/>
              <a:gd name="connsiteX100" fmla="*/ 3407832 w 5317595"/>
              <a:gd name="connsiteY100" fmla="*/ 1707357 h 4714822"/>
              <a:gd name="connsiteX101" fmla="*/ 3400689 w 5317595"/>
              <a:gd name="connsiteY101" fmla="*/ 1681164 h 4714822"/>
              <a:gd name="connsiteX102" fmla="*/ 3391165 w 5317595"/>
              <a:gd name="connsiteY102" fmla="*/ 1647825 h 4714822"/>
              <a:gd name="connsiteX103" fmla="*/ 3422120 w 5317595"/>
              <a:gd name="connsiteY103" fmla="*/ 1619251 h 4714822"/>
              <a:gd name="connsiteX104" fmla="*/ 3495938 w 5317595"/>
              <a:gd name="connsiteY104" fmla="*/ 1571626 h 4714822"/>
              <a:gd name="connsiteX105" fmla="*/ 3607857 w 5317595"/>
              <a:gd name="connsiteY105" fmla="*/ 1485901 h 4714822"/>
              <a:gd name="connsiteX106" fmla="*/ 3579282 w 5317595"/>
              <a:gd name="connsiteY106" fmla="*/ 1421608 h 4714822"/>
              <a:gd name="connsiteX107" fmla="*/ 3619763 w 5317595"/>
              <a:gd name="connsiteY107" fmla="*/ 1407320 h 4714822"/>
              <a:gd name="connsiteX108" fmla="*/ 3634050 w 5317595"/>
              <a:gd name="connsiteY108" fmla="*/ 1347789 h 4714822"/>
              <a:gd name="connsiteX109" fmla="*/ 3662625 w 5317595"/>
              <a:gd name="connsiteY109" fmla="*/ 1312070 h 4714822"/>
              <a:gd name="connsiteX110" fmla="*/ 3736444 w 5317595"/>
              <a:gd name="connsiteY110" fmla="*/ 1243014 h 4714822"/>
              <a:gd name="connsiteX111" fmla="*/ 3774544 w 5317595"/>
              <a:gd name="connsiteY111" fmla="*/ 1223964 h 4714822"/>
              <a:gd name="connsiteX112" fmla="*/ 3815025 w 5317595"/>
              <a:gd name="connsiteY112" fmla="*/ 1183483 h 4714822"/>
              <a:gd name="connsiteX113" fmla="*/ 3876938 w 5317595"/>
              <a:gd name="connsiteY113" fmla="*/ 1178720 h 4714822"/>
              <a:gd name="connsiteX114" fmla="*/ 3936469 w 5317595"/>
              <a:gd name="connsiteY114" fmla="*/ 1154908 h 4714822"/>
              <a:gd name="connsiteX115" fmla="*/ 3996000 w 5317595"/>
              <a:gd name="connsiteY115" fmla="*/ 1135858 h 4714822"/>
              <a:gd name="connsiteX116" fmla="*/ 4048388 w 5317595"/>
              <a:gd name="connsiteY116" fmla="*/ 1135858 h 4714822"/>
              <a:gd name="connsiteX117" fmla="*/ 4036482 w 5317595"/>
              <a:gd name="connsiteY117" fmla="*/ 1092995 h 4714822"/>
              <a:gd name="connsiteX118" fmla="*/ 4024575 w 5317595"/>
              <a:gd name="connsiteY118" fmla="*/ 1026320 h 4714822"/>
              <a:gd name="connsiteX119" fmla="*/ 4062675 w 5317595"/>
              <a:gd name="connsiteY119" fmla="*/ 1023939 h 4714822"/>
              <a:gd name="connsiteX120" fmla="*/ 4126969 w 5317595"/>
              <a:gd name="connsiteY120" fmla="*/ 1062039 h 4714822"/>
              <a:gd name="connsiteX121" fmla="*/ 4143638 w 5317595"/>
              <a:gd name="connsiteY121" fmla="*/ 1007270 h 4714822"/>
              <a:gd name="connsiteX122" fmla="*/ 4117444 w 5317595"/>
              <a:gd name="connsiteY122" fmla="*/ 952501 h 4714822"/>
              <a:gd name="connsiteX123" fmla="*/ 4103157 w 5317595"/>
              <a:gd name="connsiteY123" fmla="*/ 895351 h 4714822"/>
              <a:gd name="connsiteX124" fmla="*/ 4155544 w 5317595"/>
              <a:gd name="connsiteY124" fmla="*/ 876301 h 4714822"/>
              <a:gd name="connsiteX125" fmla="*/ 4186500 w 5317595"/>
              <a:gd name="connsiteY125" fmla="*/ 819151 h 4714822"/>
              <a:gd name="connsiteX126" fmla="*/ 4236507 w 5317595"/>
              <a:gd name="connsiteY126" fmla="*/ 833439 h 4714822"/>
              <a:gd name="connsiteX127" fmla="*/ 4276988 w 5317595"/>
              <a:gd name="connsiteY127" fmla="*/ 831058 h 4714822"/>
              <a:gd name="connsiteX128" fmla="*/ 4326994 w 5317595"/>
              <a:gd name="connsiteY128" fmla="*/ 809626 h 4714822"/>
              <a:gd name="connsiteX129" fmla="*/ 4331757 w 5317595"/>
              <a:gd name="connsiteY129" fmla="*/ 745333 h 4714822"/>
              <a:gd name="connsiteX130" fmla="*/ 4357950 w 5317595"/>
              <a:gd name="connsiteY130" fmla="*/ 688183 h 4714822"/>
              <a:gd name="connsiteX131" fmla="*/ 4405575 w 5317595"/>
              <a:gd name="connsiteY131" fmla="*/ 659608 h 4714822"/>
              <a:gd name="connsiteX132" fmla="*/ 4434150 w 5317595"/>
              <a:gd name="connsiteY132" fmla="*/ 595314 h 4714822"/>
              <a:gd name="connsiteX133" fmla="*/ 4457963 w 5317595"/>
              <a:gd name="connsiteY133" fmla="*/ 583408 h 4714822"/>
              <a:gd name="connsiteX134" fmla="*/ 4527019 w 5317595"/>
              <a:gd name="connsiteY134" fmla="*/ 590551 h 4714822"/>
              <a:gd name="connsiteX135" fmla="*/ 4586550 w 5317595"/>
              <a:gd name="connsiteY135" fmla="*/ 559595 h 4714822"/>
              <a:gd name="connsiteX136" fmla="*/ 4588932 w 5317595"/>
              <a:gd name="connsiteY136" fmla="*/ 478633 h 4714822"/>
              <a:gd name="connsiteX137" fmla="*/ 4581788 w 5317595"/>
              <a:gd name="connsiteY137" fmla="*/ 407195 h 4714822"/>
              <a:gd name="connsiteX138" fmla="*/ 4593694 w 5317595"/>
              <a:gd name="connsiteY138" fmla="*/ 311945 h 4714822"/>
              <a:gd name="connsiteX139" fmla="*/ 4672275 w 5317595"/>
              <a:gd name="connsiteY139" fmla="*/ 316708 h 4714822"/>
              <a:gd name="connsiteX140" fmla="*/ 4686563 w 5317595"/>
              <a:gd name="connsiteY140" fmla="*/ 216695 h 4714822"/>
              <a:gd name="connsiteX141" fmla="*/ 4793719 w 5317595"/>
              <a:gd name="connsiteY141" fmla="*/ 188120 h 4714822"/>
              <a:gd name="connsiteX142" fmla="*/ 4872300 w 5317595"/>
              <a:gd name="connsiteY142" fmla="*/ 178595 h 4714822"/>
              <a:gd name="connsiteX143" fmla="*/ 4919925 w 5317595"/>
              <a:gd name="connsiteY143" fmla="*/ 95251 h 4714822"/>
              <a:gd name="connsiteX144" fmla="*/ 4984219 w 5317595"/>
              <a:gd name="connsiteY144" fmla="*/ 78583 h 4714822"/>
              <a:gd name="connsiteX145" fmla="*/ 5062800 w 5317595"/>
              <a:gd name="connsiteY145" fmla="*/ 88108 h 4714822"/>
              <a:gd name="connsiteX146" fmla="*/ 5098519 w 5317595"/>
              <a:gd name="connsiteY146" fmla="*/ 35720 h 4714822"/>
              <a:gd name="connsiteX147" fmla="*/ 5155669 w 5317595"/>
              <a:gd name="connsiteY147" fmla="*/ 7145 h 4714822"/>
              <a:gd name="connsiteX148" fmla="*/ 5246157 w 5317595"/>
              <a:gd name="connsiteY148" fmla="*/ 19051 h 4714822"/>
              <a:gd name="connsiteX149" fmla="*/ 5317595 w 5317595"/>
              <a:gd name="connsiteY149"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1290901 w 5317595"/>
              <a:gd name="connsiteY11" fmla="*/ 3512344 h 4714822"/>
              <a:gd name="connsiteX12" fmla="*/ 1329001 w 5317595"/>
              <a:gd name="connsiteY12" fmla="*/ 3479007 h 4714822"/>
              <a:gd name="connsiteX13" fmla="*/ 1340908 w 5317595"/>
              <a:gd name="connsiteY13" fmla="*/ 3462338 h 4714822"/>
              <a:gd name="connsiteX14" fmla="*/ 1352814 w 5317595"/>
              <a:gd name="connsiteY14" fmla="*/ 3443288 h 4714822"/>
              <a:gd name="connsiteX15" fmla="*/ 1367101 w 5317595"/>
              <a:gd name="connsiteY15" fmla="*/ 3417094 h 4714822"/>
              <a:gd name="connsiteX16" fmla="*/ 1374245 w 5317595"/>
              <a:gd name="connsiteY16" fmla="*/ 3395663 h 4714822"/>
              <a:gd name="connsiteX17" fmla="*/ 1400439 w 5317595"/>
              <a:gd name="connsiteY17" fmla="*/ 3388519 h 4714822"/>
              <a:gd name="connsiteX18" fmla="*/ 1426633 w 5317595"/>
              <a:gd name="connsiteY18" fmla="*/ 3388519 h 4714822"/>
              <a:gd name="connsiteX19" fmla="*/ 1436158 w 5317595"/>
              <a:gd name="connsiteY19" fmla="*/ 3388519 h 4714822"/>
              <a:gd name="connsiteX20" fmla="*/ 1452826 w 5317595"/>
              <a:gd name="connsiteY20" fmla="*/ 3376613 h 4714822"/>
              <a:gd name="connsiteX21" fmla="*/ 1462351 w 5317595"/>
              <a:gd name="connsiteY21" fmla="*/ 3369469 h 4714822"/>
              <a:gd name="connsiteX22" fmla="*/ 1476639 w 5317595"/>
              <a:gd name="connsiteY22" fmla="*/ 3352800 h 4714822"/>
              <a:gd name="connsiteX23" fmla="*/ 1488545 w 5317595"/>
              <a:gd name="connsiteY23" fmla="*/ 3333750 h 4714822"/>
              <a:gd name="connsiteX24" fmla="*/ 1495689 w 5317595"/>
              <a:gd name="connsiteY24" fmla="*/ 3326607 h 4714822"/>
              <a:gd name="connsiteX25" fmla="*/ 1502833 w 5317595"/>
              <a:gd name="connsiteY25" fmla="*/ 3314700 h 4714822"/>
              <a:gd name="connsiteX26" fmla="*/ 1507595 w 5317595"/>
              <a:gd name="connsiteY26" fmla="*/ 3305175 h 4714822"/>
              <a:gd name="connsiteX27" fmla="*/ 1514739 w 5317595"/>
              <a:gd name="connsiteY27" fmla="*/ 3286125 h 4714822"/>
              <a:gd name="connsiteX28" fmla="*/ 1521883 w 5317595"/>
              <a:gd name="connsiteY28" fmla="*/ 3243263 h 4714822"/>
              <a:gd name="connsiteX29" fmla="*/ 1569508 w 5317595"/>
              <a:gd name="connsiteY29" fmla="*/ 3226594 h 4714822"/>
              <a:gd name="connsiteX30" fmla="*/ 1631420 w 5317595"/>
              <a:gd name="connsiteY30" fmla="*/ 3207544 h 4714822"/>
              <a:gd name="connsiteX31" fmla="*/ 1686189 w 5317595"/>
              <a:gd name="connsiteY31" fmla="*/ 3186113 h 4714822"/>
              <a:gd name="connsiteX32" fmla="*/ 1705239 w 5317595"/>
              <a:gd name="connsiteY32" fmla="*/ 3176588 h 4714822"/>
              <a:gd name="connsiteX33" fmla="*/ 1712383 w 5317595"/>
              <a:gd name="connsiteY33" fmla="*/ 3171825 h 4714822"/>
              <a:gd name="connsiteX34" fmla="*/ 1736195 w 5317595"/>
              <a:gd name="connsiteY34" fmla="*/ 3152775 h 4714822"/>
              <a:gd name="connsiteX35" fmla="*/ 1743339 w 5317595"/>
              <a:gd name="connsiteY35" fmla="*/ 3128963 h 4714822"/>
              <a:gd name="connsiteX36" fmla="*/ 1740958 w 5317595"/>
              <a:gd name="connsiteY36" fmla="*/ 3095625 h 4714822"/>
              <a:gd name="connsiteX37" fmla="*/ 1743339 w 5317595"/>
              <a:gd name="connsiteY37" fmla="*/ 3071813 h 4714822"/>
              <a:gd name="connsiteX38" fmla="*/ 1755245 w 5317595"/>
              <a:gd name="connsiteY38" fmla="*/ 3055144 h 4714822"/>
              <a:gd name="connsiteX39" fmla="*/ 1767151 w 5317595"/>
              <a:gd name="connsiteY39" fmla="*/ 3021807 h 4714822"/>
              <a:gd name="connsiteX40" fmla="*/ 1786201 w 5317595"/>
              <a:gd name="connsiteY40" fmla="*/ 3005138 h 4714822"/>
              <a:gd name="connsiteX41" fmla="*/ 1805251 w 5317595"/>
              <a:gd name="connsiteY41" fmla="*/ 2993232 h 4714822"/>
              <a:gd name="connsiteX42" fmla="*/ 1821920 w 5317595"/>
              <a:gd name="connsiteY42" fmla="*/ 2978944 h 4714822"/>
              <a:gd name="connsiteX43" fmla="*/ 1831445 w 5317595"/>
              <a:gd name="connsiteY43" fmla="*/ 2976563 h 4714822"/>
              <a:gd name="connsiteX44" fmla="*/ 1845733 w 5317595"/>
              <a:gd name="connsiteY44" fmla="*/ 2969419 h 4714822"/>
              <a:gd name="connsiteX45" fmla="*/ 1881451 w 5317595"/>
              <a:gd name="connsiteY45" fmla="*/ 2962275 h 4714822"/>
              <a:gd name="connsiteX46" fmla="*/ 1912408 w 5317595"/>
              <a:gd name="connsiteY46" fmla="*/ 2962275 h 4714822"/>
              <a:gd name="connsiteX47" fmla="*/ 1929076 w 5317595"/>
              <a:gd name="connsiteY47" fmla="*/ 2962275 h 4714822"/>
              <a:gd name="connsiteX48" fmla="*/ 1976701 w 5317595"/>
              <a:gd name="connsiteY48" fmla="*/ 2921794 h 4714822"/>
              <a:gd name="connsiteX49" fmla="*/ 1988608 w 5317595"/>
              <a:gd name="connsiteY49" fmla="*/ 2902744 h 4714822"/>
              <a:gd name="connsiteX50" fmla="*/ 2000514 w 5317595"/>
              <a:gd name="connsiteY50" fmla="*/ 2883694 h 4714822"/>
              <a:gd name="connsiteX51" fmla="*/ 2017183 w 5317595"/>
              <a:gd name="connsiteY51" fmla="*/ 2867025 h 4714822"/>
              <a:gd name="connsiteX52" fmla="*/ 2043376 w 5317595"/>
              <a:gd name="connsiteY52" fmla="*/ 2814638 h 4714822"/>
              <a:gd name="connsiteX53" fmla="*/ 2055283 w 5317595"/>
              <a:gd name="connsiteY53" fmla="*/ 2797969 h 4714822"/>
              <a:gd name="connsiteX54" fmla="*/ 2074333 w 5317595"/>
              <a:gd name="connsiteY54" fmla="*/ 2790825 h 4714822"/>
              <a:gd name="connsiteX55" fmla="*/ 2095764 w 5317595"/>
              <a:gd name="connsiteY55" fmla="*/ 2778919 h 4714822"/>
              <a:gd name="connsiteX56" fmla="*/ 2112433 w 5317595"/>
              <a:gd name="connsiteY56" fmla="*/ 2774157 h 4714822"/>
              <a:gd name="connsiteX57" fmla="*/ 2131483 w 5317595"/>
              <a:gd name="connsiteY57" fmla="*/ 2769394 h 4714822"/>
              <a:gd name="connsiteX58" fmla="*/ 2171964 w 5317595"/>
              <a:gd name="connsiteY58" fmla="*/ 2771775 h 4714822"/>
              <a:gd name="connsiteX59" fmla="*/ 2186251 w 5317595"/>
              <a:gd name="connsiteY59" fmla="*/ 2771775 h 4714822"/>
              <a:gd name="connsiteX60" fmla="*/ 2248164 w 5317595"/>
              <a:gd name="connsiteY60" fmla="*/ 2731294 h 4714822"/>
              <a:gd name="connsiteX61" fmla="*/ 2269595 w 5317595"/>
              <a:gd name="connsiteY61" fmla="*/ 2724150 h 4714822"/>
              <a:gd name="connsiteX62" fmla="*/ 2283883 w 5317595"/>
              <a:gd name="connsiteY62" fmla="*/ 2712244 h 4714822"/>
              <a:gd name="connsiteX63" fmla="*/ 2288645 w 5317595"/>
              <a:gd name="connsiteY63" fmla="*/ 2712244 h 4714822"/>
              <a:gd name="connsiteX64" fmla="*/ 2319601 w 5317595"/>
              <a:gd name="connsiteY64" fmla="*/ 2690813 h 4714822"/>
              <a:gd name="connsiteX65" fmla="*/ 2386276 w 5317595"/>
              <a:gd name="connsiteY65" fmla="*/ 2621757 h 4714822"/>
              <a:gd name="connsiteX66" fmla="*/ 2388658 w 5317595"/>
              <a:gd name="connsiteY66" fmla="*/ 2586038 h 4714822"/>
              <a:gd name="connsiteX67" fmla="*/ 2398183 w 5317595"/>
              <a:gd name="connsiteY67" fmla="*/ 2566988 h 4714822"/>
              <a:gd name="connsiteX68" fmla="*/ 2443426 w 5317595"/>
              <a:gd name="connsiteY68" fmla="*/ 2500313 h 4714822"/>
              <a:gd name="connsiteX69" fmla="*/ 2462476 w 5317595"/>
              <a:gd name="connsiteY69" fmla="*/ 2466975 h 4714822"/>
              <a:gd name="connsiteX70" fmla="*/ 2498195 w 5317595"/>
              <a:gd name="connsiteY70" fmla="*/ 2462213 h 4714822"/>
              <a:gd name="connsiteX71" fmla="*/ 2576776 w 5317595"/>
              <a:gd name="connsiteY71" fmla="*/ 2445544 h 4714822"/>
              <a:gd name="connsiteX72" fmla="*/ 2638689 w 5317595"/>
              <a:gd name="connsiteY72" fmla="*/ 2378869 h 4714822"/>
              <a:gd name="connsiteX73" fmla="*/ 2726795 w 5317595"/>
              <a:gd name="connsiteY73" fmla="*/ 2357438 h 4714822"/>
              <a:gd name="connsiteX74" fmla="*/ 2788708 w 5317595"/>
              <a:gd name="connsiteY74" fmla="*/ 2347913 h 4714822"/>
              <a:gd name="connsiteX75" fmla="*/ 2819664 w 5317595"/>
              <a:gd name="connsiteY75" fmla="*/ 2328863 h 4714822"/>
              <a:gd name="connsiteX76" fmla="*/ 2826808 w 5317595"/>
              <a:gd name="connsiteY76" fmla="*/ 2321719 h 4714822"/>
              <a:gd name="connsiteX77" fmla="*/ 2836333 w 5317595"/>
              <a:gd name="connsiteY77" fmla="*/ 2314575 h 4714822"/>
              <a:gd name="connsiteX78" fmla="*/ 2867289 w 5317595"/>
              <a:gd name="connsiteY78" fmla="*/ 2276475 h 4714822"/>
              <a:gd name="connsiteX79" fmla="*/ 2907770 w 5317595"/>
              <a:gd name="connsiteY79" fmla="*/ 2240757 h 4714822"/>
              <a:gd name="connsiteX80" fmla="*/ 2914914 w 5317595"/>
              <a:gd name="connsiteY80" fmla="*/ 2214563 h 4714822"/>
              <a:gd name="connsiteX81" fmla="*/ 2931583 w 5317595"/>
              <a:gd name="connsiteY81" fmla="*/ 2174082 h 4714822"/>
              <a:gd name="connsiteX82" fmla="*/ 2964920 w 5317595"/>
              <a:gd name="connsiteY82" fmla="*/ 2126457 h 4714822"/>
              <a:gd name="connsiteX83" fmla="*/ 3000639 w 5317595"/>
              <a:gd name="connsiteY83" fmla="*/ 2107407 h 4714822"/>
              <a:gd name="connsiteX84" fmla="*/ 3041120 w 5317595"/>
              <a:gd name="connsiteY84" fmla="*/ 2071688 h 4714822"/>
              <a:gd name="connsiteX85" fmla="*/ 3055408 w 5317595"/>
              <a:gd name="connsiteY85" fmla="*/ 2050257 h 4714822"/>
              <a:gd name="connsiteX86" fmla="*/ 3074458 w 5317595"/>
              <a:gd name="connsiteY86" fmla="*/ 2033588 h 4714822"/>
              <a:gd name="connsiteX87" fmla="*/ 3091126 w 5317595"/>
              <a:gd name="connsiteY87" fmla="*/ 2012157 h 4714822"/>
              <a:gd name="connsiteX88" fmla="*/ 3093508 w 5317595"/>
              <a:gd name="connsiteY88" fmla="*/ 2005013 h 4714822"/>
              <a:gd name="connsiteX89" fmla="*/ 3098270 w 5317595"/>
              <a:gd name="connsiteY89" fmla="*/ 1997869 h 4714822"/>
              <a:gd name="connsiteX90" fmla="*/ 3103033 w 5317595"/>
              <a:gd name="connsiteY90" fmla="*/ 1988344 h 4714822"/>
              <a:gd name="connsiteX91" fmla="*/ 3107795 w 5317595"/>
              <a:gd name="connsiteY91" fmla="*/ 1978819 h 4714822"/>
              <a:gd name="connsiteX92" fmla="*/ 3114939 w 5317595"/>
              <a:gd name="connsiteY92" fmla="*/ 1976438 h 4714822"/>
              <a:gd name="connsiteX93" fmla="*/ 3157801 w 5317595"/>
              <a:gd name="connsiteY93" fmla="*/ 1947863 h 4714822"/>
              <a:gd name="connsiteX94" fmla="*/ 3231620 w 5317595"/>
              <a:gd name="connsiteY94" fmla="*/ 1862138 h 4714822"/>
              <a:gd name="connsiteX95" fmla="*/ 3274483 w 5317595"/>
              <a:gd name="connsiteY95" fmla="*/ 1862138 h 4714822"/>
              <a:gd name="connsiteX96" fmla="*/ 3314964 w 5317595"/>
              <a:gd name="connsiteY96" fmla="*/ 1862138 h 4714822"/>
              <a:gd name="connsiteX97" fmla="*/ 3338776 w 5317595"/>
              <a:gd name="connsiteY97" fmla="*/ 1852613 h 4714822"/>
              <a:gd name="connsiteX98" fmla="*/ 3355445 w 5317595"/>
              <a:gd name="connsiteY98" fmla="*/ 1838325 h 4714822"/>
              <a:gd name="connsiteX99" fmla="*/ 3384020 w 5317595"/>
              <a:gd name="connsiteY99" fmla="*/ 1752600 h 4714822"/>
              <a:gd name="connsiteX100" fmla="*/ 3407833 w 5317595"/>
              <a:gd name="connsiteY100" fmla="*/ 1719263 h 4714822"/>
              <a:gd name="connsiteX101" fmla="*/ 3407832 w 5317595"/>
              <a:gd name="connsiteY101" fmla="*/ 1707357 h 4714822"/>
              <a:gd name="connsiteX102" fmla="*/ 3400689 w 5317595"/>
              <a:gd name="connsiteY102" fmla="*/ 1681164 h 4714822"/>
              <a:gd name="connsiteX103" fmla="*/ 3391165 w 5317595"/>
              <a:gd name="connsiteY103" fmla="*/ 1647825 h 4714822"/>
              <a:gd name="connsiteX104" fmla="*/ 3422120 w 5317595"/>
              <a:gd name="connsiteY104" fmla="*/ 1619251 h 4714822"/>
              <a:gd name="connsiteX105" fmla="*/ 3495938 w 5317595"/>
              <a:gd name="connsiteY105" fmla="*/ 1571626 h 4714822"/>
              <a:gd name="connsiteX106" fmla="*/ 3607857 w 5317595"/>
              <a:gd name="connsiteY106" fmla="*/ 1485901 h 4714822"/>
              <a:gd name="connsiteX107" fmla="*/ 3579282 w 5317595"/>
              <a:gd name="connsiteY107" fmla="*/ 1421608 h 4714822"/>
              <a:gd name="connsiteX108" fmla="*/ 3619763 w 5317595"/>
              <a:gd name="connsiteY108" fmla="*/ 1407320 h 4714822"/>
              <a:gd name="connsiteX109" fmla="*/ 3634050 w 5317595"/>
              <a:gd name="connsiteY109" fmla="*/ 1347789 h 4714822"/>
              <a:gd name="connsiteX110" fmla="*/ 3662625 w 5317595"/>
              <a:gd name="connsiteY110" fmla="*/ 1312070 h 4714822"/>
              <a:gd name="connsiteX111" fmla="*/ 3736444 w 5317595"/>
              <a:gd name="connsiteY111" fmla="*/ 1243014 h 4714822"/>
              <a:gd name="connsiteX112" fmla="*/ 3774544 w 5317595"/>
              <a:gd name="connsiteY112" fmla="*/ 1223964 h 4714822"/>
              <a:gd name="connsiteX113" fmla="*/ 3815025 w 5317595"/>
              <a:gd name="connsiteY113" fmla="*/ 1183483 h 4714822"/>
              <a:gd name="connsiteX114" fmla="*/ 3876938 w 5317595"/>
              <a:gd name="connsiteY114" fmla="*/ 1178720 h 4714822"/>
              <a:gd name="connsiteX115" fmla="*/ 3936469 w 5317595"/>
              <a:gd name="connsiteY115" fmla="*/ 1154908 h 4714822"/>
              <a:gd name="connsiteX116" fmla="*/ 3996000 w 5317595"/>
              <a:gd name="connsiteY116" fmla="*/ 1135858 h 4714822"/>
              <a:gd name="connsiteX117" fmla="*/ 4048388 w 5317595"/>
              <a:gd name="connsiteY117" fmla="*/ 1135858 h 4714822"/>
              <a:gd name="connsiteX118" fmla="*/ 4036482 w 5317595"/>
              <a:gd name="connsiteY118" fmla="*/ 1092995 h 4714822"/>
              <a:gd name="connsiteX119" fmla="*/ 4024575 w 5317595"/>
              <a:gd name="connsiteY119" fmla="*/ 1026320 h 4714822"/>
              <a:gd name="connsiteX120" fmla="*/ 4062675 w 5317595"/>
              <a:gd name="connsiteY120" fmla="*/ 1023939 h 4714822"/>
              <a:gd name="connsiteX121" fmla="*/ 4126969 w 5317595"/>
              <a:gd name="connsiteY121" fmla="*/ 1062039 h 4714822"/>
              <a:gd name="connsiteX122" fmla="*/ 4143638 w 5317595"/>
              <a:gd name="connsiteY122" fmla="*/ 1007270 h 4714822"/>
              <a:gd name="connsiteX123" fmla="*/ 4117444 w 5317595"/>
              <a:gd name="connsiteY123" fmla="*/ 952501 h 4714822"/>
              <a:gd name="connsiteX124" fmla="*/ 4103157 w 5317595"/>
              <a:gd name="connsiteY124" fmla="*/ 895351 h 4714822"/>
              <a:gd name="connsiteX125" fmla="*/ 4155544 w 5317595"/>
              <a:gd name="connsiteY125" fmla="*/ 876301 h 4714822"/>
              <a:gd name="connsiteX126" fmla="*/ 4186500 w 5317595"/>
              <a:gd name="connsiteY126" fmla="*/ 819151 h 4714822"/>
              <a:gd name="connsiteX127" fmla="*/ 4236507 w 5317595"/>
              <a:gd name="connsiteY127" fmla="*/ 833439 h 4714822"/>
              <a:gd name="connsiteX128" fmla="*/ 4276988 w 5317595"/>
              <a:gd name="connsiteY128" fmla="*/ 831058 h 4714822"/>
              <a:gd name="connsiteX129" fmla="*/ 4326994 w 5317595"/>
              <a:gd name="connsiteY129" fmla="*/ 809626 h 4714822"/>
              <a:gd name="connsiteX130" fmla="*/ 4331757 w 5317595"/>
              <a:gd name="connsiteY130" fmla="*/ 745333 h 4714822"/>
              <a:gd name="connsiteX131" fmla="*/ 4357950 w 5317595"/>
              <a:gd name="connsiteY131" fmla="*/ 688183 h 4714822"/>
              <a:gd name="connsiteX132" fmla="*/ 4405575 w 5317595"/>
              <a:gd name="connsiteY132" fmla="*/ 659608 h 4714822"/>
              <a:gd name="connsiteX133" fmla="*/ 4434150 w 5317595"/>
              <a:gd name="connsiteY133" fmla="*/ 595314 h 4714822"/>
              <a:gd name="connsiteX134" fmla="*/ 4457963 w 5317595"/>
              <a:gd name="connsiteY134" fmla="*/ 583408 h 4714822"/>
              <a:gd name="connsiteX135" fmla="*/ 4527019 w 5317595"/>
              <a:gd name="connsiteY135" fmla="*/ 590551 h 4714822"/>
              <a:gd name="connsiteX136" fmla="*/ 4586550 w 5317595"/>
              <a:gd name="connsiteY136" fmla="*/ 559595 h 4714822"/>
              <a:gd name="connsiteX137" fmla="*/ 4588932 w 5317595"/>
              <a:gd name="connsiteY137" fmla="*/ 478633 h 4714822"/>
              <a:gd name="connsiteX138" fmla="*/ 4581788 w 5317595"/>
              <a:gd name="connsiteY138" fmla="*/ 407195 h 4714822"/>
              <a:gd name="connsiteX139" fmla="*/ 4593694 w 5317595"/>
              <a:gd name="connsiteY139" fmla="*/ 311945 h 4714822"/>
              <a:gd name="connsiteX140" fmla="*/ 4672275 w 5317595"/>
              <a:gd name="connsiteY140" fmla="*/ 316708 h 4714822"/>
              <a:gd name="connsiteX141" fmla="*/ 4686563 w 5317595"/>
              <a:gd name="connsiteY141" fmla="*/ 216695 h 4714822"/>
              <a:gd name="connsiteX142" fmla="*/ 4793719 w 5317595"/>
              <a:gd name="connsiteY142" fmla="*/ 188120 h 4714822"/>
              <a:gd name="connsiteX143" fmla="*/ 4872300 w 5317595"/>
              <a:gd name="connsiteY143" fmla="*/ 178595 h 4714822"/>
              <a:gd name="connsiteX144" fmla="*/ 4919925 w 5317595"/>
              <a:gd name="connsiteY144" fmla="*/ 95251 h 4714822"/>
              <a:gd name="connsiteX145" fmla="*/ 4984219 w 5317595"/>
              <a:gd name="connsiteY145" fmla="*/ 78583 h 4714822"/>
              <a:gd name="connsiteX146" fmla="*/ 5062800 w 5317595"/>
              <a:gd name="connsiteY146" fmla="*/ 88108 h 4714822"/>
              <a:gd name="connsiteX147" fmla="*/ 5098519 w 5317595"/>
              <a:gd name="connsiteY147" fmla="*/ 35720 h 4714822"/>
              <a:gd name="connsiteX148" fmla="*/ 5155669 w 5317595"/>
              <a:gd name="connsiteY148" fmla="*/ 7145 h 4714822"/>
              <a:gd name="connsiteX149" fmla="*/ 5246157 w 5317595"/>
              <a:gd name="connsiteY149" fmla="*/ 19051 h 4714822"/>
              <a:gd name="connsiteX150" fmla="*/ 5317595 w 5317595"/>
              <a:gd name="connsiteY150"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1290901 w 5317595"/>
              <a:gd name="connsiteY12" fmla="*/ 3512344 h 4714822"/>
              <a:gd name="connsiteX13" fmla="*/ 1329001 w 5317595"/>
              <a:gd name="connsiteY13" fmla="*/ 3479007 h 4714822"/>
              <a:gd name="connsiteX14" fmla="*/ 1340908 w 5317595"/>
              <a:gd name="connsiteY14" fmla="*/ 3462338 h 4714822"/>
              <a:gd name="connsiteX15" fmla="*/ 1352814 w 5317595"/>
              <a:gd name="connsiteY15" fmla="*/ 3443288 h 4714822"/>
              <a:gd name="connsiteX16" fmla="*/ 1367101 w 5317595"/>
              <a:gd name="connsiteY16" fmla="*/ 3417094 h 4714822"/>
              <a:gd name="connsiteX17" fmla="*/ 1374245 w 5317595"/>
              <a:gd name="connsiteY17" fmla="*/ 3395663 h 4714822"/>
              <a:gd name="connsiteX18" fmla="*/ 1400439 w 5317595"/>
              <a:gd name="connsiteY18" fmla="*/ 3388519 h 4714822"/>
              <a:gd name="connsiteX19" fmla="*/ 1426633 w 5317595"/>
              <a:gd name="connsiteY19" fmla="*/ 3388519 h 4714822"/>
              <a:gd name="connsiteX20" fmla="*/ 1436158 w 5317595"/>
              <a:gd name="connsiteY20" fmla="*/ 3388519 h 4714822"/>
              <a:gd name="connsiteX21" fmla="*/ 1452826 w 5317595"/>
              <a:gd name="connsiteY21" fmla="*/ 3376613 h 4714822"/>
              <a:gd name="connsiteX22" fmla="*/ 1462351 w 5317595"/>
              <a:gd name="connsiteY22" fmla="*/ 3369469 h 4714822"/>
              <a:gd name="connsiteX23" fmla="*/ 1476639 w 5317595"/>
              <a:gd name="connsiteY23" fmla="*/ 3352800 h 4714822"/>
              <a:gd name="connsiteX24" fmla="*/ 1488545 w 5317595"/>
              <a:gd name="connsiteY24" fmla="*/ 3333750 h 4714822"/>
              <a:gd name="connsiteX25" fmla="*/ 1495689 w 5317595"/>
              <a:gd name="connsiteY25" fmla="*/ 3326607 h 4714822"/>
              <a:gd name="connsiteX26" fmla="*/ 1502833 w 5317595"/>
              <a:gd name="connsiteY26" fmla="*/ 3314700 h 4714822"/>
              <a:gd name="connsiteX27" fmla="*/ 1507595 w 5317595"/>
              <a:gd name="connsiteY27" fmla="*/ 3305175 h 4714822"/>
              <a:gd name="connsiteX28" fmla="*/ 1514739 w 5317595"/>
              <a:gd name="connsiteY28" fmla="*/ 3286125 h 4714822"/>
              <a:gd name="connsiteX29" fmla="*/ 1521883 w 5317595"/>
              <a:gd name="connsiteY29" fmla="*/ 3243263 h 4714822"/>
              <a:gd name="connsiteX30" fmla="*/ 1569508 w 5317595"/>
              <a:gd name="connsiteY30" fmla="*/ 3226594 h 4714822"/>
              <a:gd name="connsiteX31" fmla="*/ 1631420 w 5317595"/>
              <a:gd name="connsiteY31" fmla="*/ 3207544 h 4714822"/>
              <a:gd name="connsiteX32" fmla="*/ 1686189 w 5317595"/>
              <a:gd name="connsiteY32" fmla="*/ 3186113 h 4714822"/>
              <a:gd name="connsiteX33" fmla="*/ 1705239 w 5317595"/>
              <a:gd name="connsiteY33" fmla="*/ 3176588 h 4714822"/>
              <a:gd name="connsiteX34" fmla="*/ 1712383 w 5317595"/>
              <a:gd name="connsiteY34" fmla="*/ 3171825 h 4714822"/>
              <a:gd name="connsiteX35" fmla="*/ 1736195 w 5317595"/>
              <a:gd name="connsiteY35" fmla="*/ 3152775 h 4714822"/>
              <a:gd name="connsiteX36" fmla="*/ 1743339 w 5317595"/>
              <a:gd name="connsiteY36" fmla="*/ 3128963 h 4714822"/>
              <a:gd name="connsiteX37" fmla="*/ 1740958 w 5317595"/>
              <a:gd name="connsiteY37" fmla="*/ 3095625 h 4714822"/>
              <a:gd name="connsiteX38" fmla="*/ 1743339 w 5317595"/>
              <a:gd name="connsiteY38" fmla="*/ 3071813 h 4714822"/>
              <a:gd name="connsiteX39" fmla="*/ 1755245 w 5317595"/>
              <a:gd name="connsiteY39" fmla="*/ 3055144 h 4714822"/>
              <a:gd name="connsiteX40" fmla="*/ 1767151 w 5317595"/>
              <a:gd name="connsiteY40" fmla="*/ 3021807 h 4714822"/>
              <a:gd name="connsiteX41" fmla="*/ 1786201 w 5317595"/>
              <a:gd name="connsiteY41" fmla="*/ 3005138 h 4714822"/>
              <a:gd name="connsiteX42" fmla="*/ 1805251 w 5317595"/>
              <a:gd name="connsiteY42" fmla="*/ 2993232 h 4714822"/>
              <a:gd name="connsiteX43" fmla="*/ 1821920 w 5317595"/>
              <a:gd name="connsiteY43" fmla="*/ 2978944 h 4714822"/>
              <a:gd name="connsiteX44" fmla="*/ 1831445 w 5317595"/>
              <a:gd name="connsiteY44" fmla="*/ 2976563 h 4714822"/>
              <a:gd name="connsiteX45" fmla="*/ 1845733 w 5317595"/>
              <a:gd name="connsiteY45" fmla="*/ 2969419 h 4714822"/>
              <a:gd name="connsiteX46" fmla="*/ 1881451 w 5317595"/>
              <a:gd name="connsiteY46" fmla="*/ 2962275 h 4714822"/>
              <a:gd name="connsiteX47" fmla="*/ 1912408 w 5317595"/>
              <a:gd name="connsiteY47" fmla="*/ 2962275 h 4714822"/>
              <a:gd name="connsiteX48" fmla="*/ 1929076 w 5317595"/>
              <a:gd name="connsiteY48" fmla="*/ 2962275 h 4714822"/>
              <a:gd name="connsiteX49" fmla="*/ 1976701 w 5317595"/>
              <a:gd name="connsiteY49" fmla="*/ 2921794 h 4714822"/>
              <a:gd name="connsiteX50" fmla="*/ 1988608 w 5317595"/>
              <a:gd name="connsiteY50" fmla="*/ 2902744 h 4714822"/>
              <a:gd name="connsiteX51" fmla="*/ 2000514 w 5317595"/>
              <a:gd name="connsiteY51" fmla="*/ 2883694 h 4714822"/>
              <a:gd name="connsiteX52" fmla="*/ 2017183 w 5317595"/>
              <a:gd name="connsiteY52" fmla="*/ 2867025 h 4714822"/>
              <a:gd name="connsiteX53" fmla="*/ 2043376 w 5317595"/>
              <a:gd name="connsiteY53" fmla="*/ 2814638 h 4714822"/>
              <a:gd name="connsiteX54" fmla="*/ 2055283 w 5317595"/>
              <a:gd name="connsiteY54" fmla="*/ 2797969 h 4714822"/>
              <a:gd name="connsiteX55" fmla="*/ 2074333 w 5317595"/>
              <a:gd name="connsiteY55" fmla="*/ 2790825 h 4714822"/>
              <a:gd name="connsiteX56" fmla="*/ 2095764 w 5317595"/>
              <a:gd name="connsiteY56" fmla="*/ 2778919 h 4714822"/>
              <a:gd name="connsiteX57" fmla="*/ 2112433 w 5317595"/>
              <a:gd name="connsiteY57" fmla="*/ 2774157 h 4714822"/>
              <a:gd name="connsiteX58" fmla="*/ 2131483 w 5317595"/>
              <a:gd name="connsiteY58" fmla="*/ 2769394 h 4714822"/>
              <a:gd name="connsiteX59" fmla="*/ 2171964 w 5317595"/>
              <a:gd name="connsiteY59" fmla="*/ 2771775 h 4714822"/>
              <a:gd name="connsiteX60" fmla="*/ 2186251 w 5317595"/>
              <a:gd name="connsiteY60" fmla="*/ 2771775 h 4714822"/>
              <a:gd name="connsiteX61" fmla="*/ 2248164 w 5317595"/>
              <a:gd name="connsiteY61" fmla="*/ 2731294 h 4714822"/>
              <a:gd name="connsiteX62" fmla="*/ 2269595 w 5317595"/>
              <a:gd name="connsiteY62" fmla="*/ 2724150 h 4714822"/>
              <a:gd name="connsiteX63" fmla="*/ 2283883 w 5317595"/>
              <a:gd name="connsiteY63" fmla="*/ 2712244 h 4714822"/>
              <a:gd name="connsiteX64" fmla="*/ 2288645 w 5317595"/>
              <a:gd name="connsiteY64" fmla="*/ 2712244 h 4714822"/>
              <a:gd name="connsiteX65" fmla="*/ 2319601 w 5317595"/>
              <a:gd name="connsiteY65" fmla="*/ 2690813 h 4714822"/>
              <a:gd name="connsiteX66" fmla="*/ 2386276 w 5317595"/>
              <a:gd name="connsiteY66" fmla="*/ 2621757 h 4714822"/>
              <a:gd name="connsiteX67" fmla="*/ 2388658 w 5317595"/>
              <a:gd name="connsiteY67" fmla="*/ 2586038 h 4714822"/>
              <a:gd name="connsiteX68" fmla="*/ 2398183 w 5317595"/>
              <a:gd name="connsiteY68" fmla="*/ 2566988 h 4714822"/>
              <a:gd name="connsiteX69" fmla="*/ 2443426 w 5317595"/>
              <a:gd name="connsiteY69" fmla="*/ 2500313 h 4714822"/>
              <a:gd name="connsiteX70" fmla="*/ 2462476 w 5317595"/>
              <a:gd name="connsiteY70" fmla="*/ 2466975 h 4714822"/>
              <a:gd name="connsiteX71" fmla="*/ 2498195 w 5317595"/>
              <a:gd name="connsiteY71" fmla="*/ 2462213 h 4714822"/>
              <a:gd name="connsiteX72" fmla="*/ 2576776 w 5317595"/>
              <a:gd name="connsiteY72" fmla="*/ 2445544 h 4714822"/>
              <a:gd name="connsiteX73" fmla="*/ 2638689 w 5317595"/>
              <a:gd name="connsiteY73" fmla="*/ 2378869 h 4714822"/>
              <a:gd name="connsiteX74" fmla="*/ 2726795 w 5317595"/>
              <a:gd name="connsiteY74" fmla="*/ 2357438 h 4714822"/>
              <a:gd name="connsiteX75" fmla="*/ 2788708 w 5317595"/>
              <a:gd name="connsiteY75" fmla="*/ 2347913 h 4714822"/>
              <a:gd name="connsiteX76" fmla="*/ 2819664 w 5317595"/>
              <a:gd name="connsiteY76" fmla="*/ 2328863 h 4714822"/>
              <a:gd name="connsiteX77" fmla="*/ 2826808 w 5317595"/>
              <a:gd name="connsiteY77" fmla="*/ 2321719 h 4714822"/>
              <a:gd name="connsiteX78" fmla="*/ 2836333 w 5317595"/>
              <a:gd name="connsiteY78" fmla="*/ 2314575 h 4714822"/>
              <a:gd name="connsiteX79" fmla="*/ 2867289 w 5317595"/>
              <a:gd name="connsiteY79" fmla="*/ 2276475 h 4714822"/>
              <a:gd name="connsiteX80" fmla="*/ 2907770 w 5317595"/>
              <a:gd name="connsiteY80" fmla="*/ 2240757 h 4714822"/>
              <a:gd name="connsiteX81" fmla="*/ 2914914 w 5317595"/>
              <a:gd name="connsiteY81" fmla="*/ 2214563 h 4714822"/>
              <a:gd name="connsiteX82" fmla="*/ 2931583 w 5317595"/>
              <a:gd name="connsiteY82" fmla="*/ 2174082 h 4714822"/>
              <a:gd name="connsiteX83" fmla="*/ 2964920 w 5317595"/>
              <a:gd name="connsiteY83" fmla="*/ 2126457 h 4714822"/>
              <a:gd name="connsiteX84" fmla="*/ 3000639 w 5317595"/>
              <a:gd name="connsiteY84" fmla="*/ 2107407 h 4714822"/>
              <a:gd name="connsiteX85" fmla="*/ 3041120 w 5317595"/>
              <a:gd name="connsiteY85" fmla="*/ 2071688 h 4714822"/>
              <a:gd name="connsiteX86" fmla="*/ 3055408 w 5317595"/>
              <a:gd name="connsiteY86" fmla="*/ 2050257 h 4714822"/>
              <a:gd name="connsiteX87" fmla="*/ 3074458 w 5317595"/>
              <a:gd name="connsiteY87" fmla="*/ 2033588 h 4714822"/>
              <a:gd name="connsiteX88" fmla="*/ 3091126 w 5317595"/>
              <a:gd name="connsiteY88" fmla="*/ 2012157 h 4714822"/>
              <a:gd name="connsiteX89" fmla="*/ 3093508 w 5317595"/>
              <a:gd name="connsiteY89" fmla="*/ 2005013 h 4714822"/>
              <a:gd name="connsiteX90" fmla="*/ 3098270 w 5317595"/>
              <a:gd name="connsiteY90" fmla="*/ 1997869 h 4714822"/>
              <a:gd name="connsiteX91" fmla="*/ 3103033 w 5317595"/>
              <a:gd name="connsiteY91" fmla="*/ 1988344 h 4714822"/>
              <a:gd name="connsiteX92" fmla="*/ 3107795 w 5317595"/>
              <a:gd name="connsiteY92" fmla="*/ 1978819 h 4714822"/>
              <a:gd name="connsiteX93" fmla="*/ 3114939 w 5317595"/>
              <a:gd name="connsiteY93" fmla="*/ 1976438 h 4714822"/>
              <a:gd name="connsiteX94" fmla="*/ 3157801 w 5317595"/>
              <a:gd name="connsiteY94" fmla="*/ 1947863 h 4714822"/>
              <a:gd name="connsiteX95" fmla="*/ 3231620 w 5317595"/>
              <a:gd name="connsiteY95" fmla="*/ 1862138 h 4714822"/>
              <a:gd name="connsiteX96" fmla="*/ 3274483 w 5317595"/>
              <a:gd name="connsiteY96" fmla="*/ 1862138 h 4714822"/>
              <a:gd name="connsiteX97" fmla="*/ 3314964 w 5317595"/>
              <a:gd name="connsiteY97" fmla="*/ 1862138 h 4714822"/>
              <a:gd name="connsiteX98" fmla="*/ 3338776 w 5317595"/>
              <a:gd name="connsiteY98" fmla="*/ 1852613 h 4714822"/>
              <a:gd name="connsiteX99" fmla="*/ 3355445 w 5317595"/>
              <a:gd name="connsiteY99" fmla="*/ 1838325 h 4714822"/>
              <a:gd name="connsiteX100" fmla="*/ 3384020 w 5317595"/>
              <a:gd name="connsiteY100" fmla="*/ 1752600 h 4714822"/>
              <a:gd name="connsiteX101" fmla="*/ 3407833 w 5317595"/>
              <a:gd name="connsiteY101" fmla="*/ 1719263 h 4714822"/>
              <a:gd name="connsiteX102" fmla="*/ 3407832 w 5317595"/>
              <a:gd name="connsiteY102" fmla="*/ 1707357 h 4714822"/>
              <a:gd name="connsiteX103" fmla="*/ 3400689 w 5317595"/>
              <a:gd name="connsiteY103" fmla="*/ 1681164 h 4714822"/>
              <a:gd name="connsiteX104" fmla="*/ 3391165 w 5317595"/>
              <a:gd name="connsiteY104" fmla="*/ 1647825 h 4714822"/>
              <a:gd name="connsiteX105" fmla="*/ 3422120 w 5317595"/>
              <a:gd name="connsiteY105" fmla="*/ 1619251 h 4714822"/>
              <a:gd name="connsiteX106" fmla="*/ 3495938 w 5317595"/>
              <a:gd name="connsiteY106" fmla="*/ 1571626 h 4714822"/>
              <a:gd name="connsiteX107" fmla="*/ 3607857 w 5317595"/>
              <a:gd name="connsiteY107" fmla="*/ 1485901 h 4714822"/>
              <a:gd name="connsiteX108" fmla="*/ 3579282 w 5317595"/>
              <a:gd name="connsiteY108" fmla="*/ 1421608 h 4714822"/>
              <a:gd name="connsiteX109" fmla="*/ 3619763 w 5317595"/>
              <a:gd name="connsiteY109" fmla="*/ 1407320 h 4714822"/>
              <a:gd name="connsiteX110" fmla="*/ 3634050 w 5317595"/>
              <a:gd name="connsiteY110" fmla="*/ 1347789 h 4714822"/>
              <a:gd name="connsiteX111" fmla="*/ 3662625 w 5317595"/>
              <a:gd name="connsiteY111" fmla="*/ 1312070 h 4714822"/>
              <a:gd name="connsiteX112" fmla="*/ 3736444 w 5317595"/>
              <a:gd name="connsiteY112" fmla="*/ 1243014 h 4714822"/>
              <a:gd name="connsiteX113" fmla="*/ 3774544 w 5317595"/>
              <a:gd name="connsiteY113" fmla="*/ 1223964 h 4714822"/>
              <a:gd name="connsiteX114" fmla="*/ 3815025 w 5317595"/>
              <a:gd name="connsiteY114" fmla="*/ 1183483 h 4714822"/>
              <a:gd name="connsiteX115" fmla="*/ 3876938 w 5317595"/>
              <a:gd name="connsiteY115" fmla="*/ 1178720 h 4714822"/>
              <a:gd name="connsiteX116" fmla="*/ 3936469 w 5317595"/>
              <a:gd name="connsiteY116" fmla="*/ 1154908 h 4714822"/>
              <a:gd name="connsiteX117" fmla="*/ 3996000 w 5317595"/>
              <a:gd name="connsiteY117" fmla="*/ 1135858 h 4714822"/>
              <a:gd name="connsiteX118" fmla="*/ 4048388 w 5317595"/>
              <a:gd name="connsiteY118" fmla="*/ 1135858 h 4714822"/>
              <a:gd name="connsiteX119" fmla="*/ 4036482 w 5317595"/>
              <a:gd name="connsiteY119" fmla="*/ 1092995 h 4714822"/>
              <a:gd name="connsiteX120" fmla="*/ 4024575 w 5317595"/>
              <a:gd name="connsiteY120" fmla="*/ 1026320 h 4714822"/>
              <a:gd name="connsiteX121" fmla="*/ 4062675 w 5317595"/>
              <a:gd name="connsiteY121" fmla="*/ 1023939 h 4714822"/>
              <a:gd name="connsiteX122" fmla="*/ 4126969 w 5317595"/>
              <a:gd name="connsiteY122" fmla="*/ 1062039 h 4714822"/>
              <a:gd name="connsiteX123" fmla="*/ 4143638 w 5317595"/>
              <a:gd name="connsiteY123" fmla="*/ 1007270 h 4714822"/>
              <a:gd name="connsiteX124" fmla="*/ 4117444 w 5317595"/>
              <a:gd name="connsiteY124" fmla="*/ 952501 h 4714822"/>
              <a:gd name="connsiteX125" fmla="*/ 4103157 w 5317595"/>
              <a:gd name="connsiteY125" fmla="*/ 895351 h 4714822"/>
              <a:gd name="connsiteX126" fmla="*/ 4155544 w 5317595"/>
              <a:gd name="connsiteY126" fmla="*/ 876301 h 4714822"/>
              <a:gd name="connsiteX127" fmla="*/ 4186500 w 5317595"/>
              <a:gd name="connsiteY127" fmla="*/ 819151 h 4714822"/>
              <a:gd name="connsiteX128" fmla="*/ 4236507 w 5317595"/>
              <a:gd name="connsiteY128" fmla="*/ 833439 h 4714822"/>
              <a:gd name="connsiteX129" fmla="*/ 4276988 w 5317595"/>
              <a:gd name="connsiteY129" fmla="*/ 831058 h 4714822"/>
              <a:gd name="connsiteX130" fmla="*/ 4326994 w 5317595"/>
              <a:gd name="connsiteY130" fmla="*/ 809626 h 4714822"/>
              <a:gd name="connsiteX131" fmla="*/ 4331757 w 5317595"/>
              <a:gd name="connsiteY131" fmla="*/ 745333 h 4714822"/>
              <a:gd name="connsiteX132" fmla="*/ 4357950 w 5317595"/>
              <a:gd name="connsiteY132" fmla="*/ 688183 h 4714822"/>
              <a:gd name="connsiteX133" fmla="*/ 4405575 w 5317595"/>
              <a:gd name="connsiteY133" fmla="*/ 659608 h 4714822"/>
              <a:gd name="connsiteX134" fmla="*/ 4434150 w 5317595"/>
              <a:gd name="connsiteY134" fmla="*/ 595314 h 4714822"/>
              <a:gd name="connsiteX135" fmla="*/ 4457963 w 5317595"/>
              <a:gd name="connsiteY135" fmla="*/ 583408 h 4714822"/>
              <a:gd name="connsiteX136" fmla="*/ 4527019 w 5317595"/>
              <a:gd name="connsiteY136" fmla="*/ 590551 h 4714822"/>
              <a:gd name="connsiteX137" fmla="*/ 4586550 w 5317595"/>
              <a:gd name="connsiteY137" fmla="*/ 559595 h 4714822"/>
              <a:gd name="connsiteX138" fmla="*/ 4588932 w 5317595"/>
              <a:gd name="connsiteY138" fmla="*/ 478633 h 4714822"/>
              <a:gd name="connsiteX139" fmla="*/ 4581788 w 5317595"/>
              <a:gd name="connsiteY139" fmla="*/ 407195 h 4714822"/>
              <a:gd name="connsiteX140" fmla="*/ 4593694 w 5317595"/>
              <a:gd name="connsiteY140" fmla="*/ 311945 h 4714822"/>
              <a:gd name="connsiteX141" fmla="*/ 4672275 w 5317595"/>
              <a:gd name="connsiteY141" fmla="*/ 316708 h 4714822"/>
              <a:gd name="connsiteX142" fmla="*/ 4686563 w 5317595"/>
              <a:gd name="connsiteY142" fmla="*/ 216695 h 4714822"/>
              <a:gd name="connsiteX143" fmla="*/ 4793719 w 5317595"/>
              <a:gd name="connsiteY143" fmla="*/ 188120 h 4714822"/>
              <a:gd name="connsiteX144" fmla="*/ 4872300 w 5317595"/>
              <a:gd name="connsiteY144" fmla="*/ 178595 h 4714822"/>
              <a:gd name="connsiteX145" fmla="*/ 4919925 w 5317595"/>
              <a:gd name="connsiteY145" fmla="*/ 95251 h 4714822"/>
              <a:gd name="connsiteX146" fmla="*/ 4984219 w 5317595"/>
              <a:gd name="connsiteY146" fmla="*/ 78583 h 4714822"/>
              <a:gd name="connsiteX147" fmla="*/ 5062800 w 5317595"/>
              <a:gd name="connsiteY147" fmla="*/ 88108 h 4714822"/>
              <a:gd name="connsiteX148" fmla="*/ 5098519 w 5317595"/>
              <a:gd name="connsiteY148" fmla="*/ 35720 h 4714822"/>
              <a:gd name="connsiteX149" fmla="*/ 5155669 w 5317595"/>
              <a:gd name="connsiteY149" fmla="*/ 7145 h 4714822"/>
              <a:gd name="connsiteX150" fmla="*/ 5246157 w 5317595"/>
              <a:gd name="connsiteY150" fmla="*/ 19051 h 4714822"/>
              <a:gd name="connsiteX151" fmla="*/ 5317595 w 5317595"/>
              <a:gd name="connsiteY151"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1290901 w 5317595"/>
              <a:gd name="connsiteY13" fmla="*/ 3512344 h 4714822"/>
              <a:gd name="connsiteX14" fmla="*/ 1329001 w 5317595"/>
              <a:gd name="connsiteY14" fmla="*/ 3479007 h 4714822"/>
              <a:gd name="connsiteX15" fmla="*/ 1340908 w 5317595"/>
              <a:gd name="connsiteY15" fmla="*/ 3462338 h 4714822"/>
              <a:gd name="connsiteX16" fmla="*/ 1352814 w 5317595"/>
              <a:gd name="connsiteY16" fmla="*/ 3443288 h 4714822"/>
              <a:gd name="connsiteX17" fmla="*/ 1367101 w 5317595"/>
              <a:gd name="connsiteY17" fmla="*/ 3417094 h 4714822"/>
              <a:gd name="connsiteX18" fmla="*/ 1374245 w 5317595"/>
              <a:gd name="connsiteY18" fmla="*/ 3395663 h 4714822"/>
              <a:gd name="connsiteX19" fmla="*/ 1400439 w 5317595"/>
              <a:gd name="connsiteY19" fmla="*/ 3388519 h 4714822"/>
              <a:gd name="connsiteX20" fmla="*/ 1426633 w 5317595"/>
              <a:gd name="connsiteY20" fmla="*/ 3388519 h 4714822"/>
              <a:gd name="connsiteX21" fmla="*/ 1436158 w 5317595"/>
              <a:gd name="connsiteY21" fmla="*/ 3388519 h 4714822"/>
              <a:gd name="connsiteX22" fmla="*/ 1452826 w 5317595"/>
              <a:gd name="connsiteY22" fmla="*/ 3376613 h 4714822"/>
              <a:gd name="connsiteX23" fmla="*/ 1462351 w 5317595"/>
              <a:gd name="connsiteY23" fmla="*/ 3369469 h 4714822"/>
              <a:gd name="connsiteX24" fmla="*/ 1476639 w 5317595"/>
              <a:gd name="connsiteY24" fmla="*/ 3352800 h 4714822"/>
              <a:gd name="connsiteX25" fmla="*/ 1488545 w 5317595"/>
              <a:gd name="connsiteY25" fmla="*/ 3333750 h 4714822"/>
              <a:gd name="connsiteX26" fmla="*/ 1495689 w 5317595"/>
              <a:gd name="connsiteY26" fmla="*/ 3326607 h 4714822"/>
              <a:gd name="connsiteX27" fmla="*/ 1502833 w 5317595"/>
              <a:gd name="connsiteY27" fmla="*/ 3314700 h 4714822"/>
              <a:gd name="connsiteX28" fmla="*/ 1507595 w 5317595"/>
              <a:gd name="connsiteY28" fmla="*/ 3305175 h 4714822"/>
              <a:gd name="connsiteX29" fmla="*/ 1514739 w 5317595"/>
              <a:gd name="connsiteY29" fmla="*/ 3286125 h 4714822"/>
              <a:gd name="connsiteX30" fmla="*/ 1521883 w 5317595"/>
              <a:gd name="connsiteY30" fmla="*/ 3243263 h 4714822"/>
              <a:gd name="connsiteX31" fmla="*/ 1569508 w 5317595"/>
              <a:gd name="connsiteY31" fmla="*/ 3226594 h 4714822"/>
              <a:gd name="connsiteX32" fmla="*/ 1631420 w 5317595"/>
              <a:gd name="connsiteY32" fmla="*/ 3207544 h 4714822"/>
              <a:gd name="connsiteX33" fmla="*/ 1686189 w 5317595"/>
              <a:gd name="connsiteY33" fmla="*/ 3186113 h 4714822"/>
              <a:gd name="connsiteX34" fmla="*/ 1705239 w 5317595"/>
              <a:gd name="connsiteY34" fmla="*/ 3176588 h 4714822"/>
              <a:gd name="connsiteX35" fmla="*/ 1712383 w 5317595"/>
              <a:gd name="connsiteY35" fmla="*/ 3171825 h 4714822"/>
              <a:gd name="connsiteX36" fmla="*/ 1736195 w 5317595"/>
              <a:gd name="connsiteY36" fmla="*/ 3152775 h 4714822"/>
              <a:gd name="connsiteX37" fmla="*/ 1743339 w 5317595"/>
              <a:gd name="connsiteY37" fmla="*/ 3128963 h 4714822"/>
              <a:gd name="connsiteX38" fmla="*/ 1740958 w 5317595"/>
              <a:gd name="connsiteY38" fmla="*/ 3095625 h 4714822"/>
              <a:gd name="connsiteX39" fmla="*/ 1743339 w 5317595"/>
              <a:gd name="connsiteY39" fmla="*/ 3071813 h 4714822"/>
              <a:gd name="connsiteX40" fmla="*/ 1755245 w 5317595"/>
              <a:gd name="connsiteY40" fmla="*/ 3055144 h 4714822"/>
              <a:gd name="connsiteX41" fmla="*/ 1767151 w 5317595"/>
              <a:gd name="connsiteY41" fmla="*/ 3021807 h 4714822"/>
              <a:gd name="connsiteX42" fmla="*/ 1786201 w 5317595"/>
              <a:gd name="connsiteY42" fmla="*/ 3005138 h 4714822"/>
              <a:gd name="connsiteX43" fmla="*/ 1805251 w 5317595"/>
              <a:gd name="connsiteY43" fmla="*/ 2993232 h 4714822"/>
              <a:gd name="connsiteX44" fmla="*/ 1821920 w 5317595"/>
              <a:gd name="connsiteY44" fmla="*/ 2978944 h 4714822"/>
              <a:gd name="connsiteX45" fmla="*/ 1831445 w 5317595"/>
              <a:gd name="connsiteY45" fmla="*/ 2976563 h 4714822"/>
              <a:gd name="connsiteX46" fmla="*/ 1845733 w 5317595"/>
              <a:gd name="connsiteY46" fmla="*/ 2969419 h 4714822"/>
              <a:gd name="connsiteX47" fmla="*/ 1881451 w 5317595"/>
              <a:gd name="connsiteY47" fmla="*/ 2962275 h 4714822"/>
              <a:gd name="connsiteX48" fmla="*/ 1912408 w 5317595"/>
              <a:gd name="connsiteY48" fmla="*/ 2962275 h 4714822"/>
              <a:gd name="connsiteX49" fmla="*/ 1929076 w 5317595"/>
              <a:gd name="connsiteY49" fmla="*/ 2962275 h 4714822"/>
              <a:gd name="connsiteX50" fmla="*/ 1976701 w 5317595"/>
              <a:gd name="connsiteY50" fmla="*/ 2921794 h 4714822"/>
              <a:gd name="connsiteX51" fmla="*/ 1988608 w 5317595"/>
              <a:gd name="connsiteY51" fmla="*/ 2902744 h 4714822"/>
              <a:gd name="connsiteX52" fmla="*/ 2000514 w 5317595"/>
              <a:gd name="connsiteY52" fmla="*/ 2883694 h 4714822"/>
              <a:gd name="connsiteX53" fmla="*/ 2017183 w 5317595"/>
              <a:gd name="connsiteY53" fmla="*/ 2867025 h 4714822"/>
              <a:gd name="connsiteX54" fmla="*/ 2043376 w 5317595"/>
              <a:gd name="connsiteY54" fmla="*/ 2814638 h 4714822"/>
              <a:gd name="connsiteX55" fmla="*/ 2055283 w 5317595"/>
              <a:gd name="connsiteY55" fmla="*/ 2797969 h 4714822"/>
              <a:gd name="connsiteX56" fmla="*/ 2074333 w 5317595"/>
              <a:gd name="connsiteY56" fmla="*/ 2790825 h 4714822"/>
              <a:gd name="connsiteX57" fmla="*/ 2095764 w 5317595"/>
              <a:gd name="connsiteY57" fmla="*/ 2778919 h 4714822"/>
              <a:gd name="connsiteX58" fmla="*/ 2112433 w 5317595"/>
              <a:gd name="connsiteY58" fmla="*/ 2774157 h 4714822"/>
              <a:gd name="connsiteX59" fmla="*/ 2131483 w 5317595"/>
              <a:gd name="connsiteY59" fmla="*/ 2769394 h 4714822"/>
              <a:gd name="connsiteX60" fmla="*/ 2171964 w 5317595"/>
              <a:gd name="connsiteY60" fmla="*/ 2771775 h 4714822"/>
              <a:gd name="connsiteX61" fmla="*/ 2186251 w 5317595"/>
              <a:gd name="connsiteY61" fmla="*/ 2771775 h 4714822"/>
              <a:gd name="connsiteX62" fmla="*/ 2248164 w 5317595"/>
              <a:gd name="connsiteY62" fmla="*/ 2731294 h 4714822"/>
              <a:gd name="connsiteX63" fmla="*/ 2269595 w 5317595"/>
              <a:gd name="connsiteY63" fmla="*/ 2724150 h 4714822"/>
              <a:gd name="connsiteX64" fmla="*/ 2283883 w 5317595"/>
              <a:gd name="connsiteY64" fmla="*/ 2712244 h 4714822"/>
              <a:gd name="connsiteX65" fmla="*/ 2288645 w 5317595"/>
              <a:gd name="connsiteY65" fmla="*/ 2712244 h 4714822"/>
              <a:gd name="connsiteX66" fmla="*/ 2319601 w 5317595"/>
              <a:gd name="connsiteY66" fmla="*/ 2690813 h 4714822"/>
              <a:gd name="connsiteX67" fmla="*/ 2386276 w 5317595"/>
              <a:gd name="connsiteY67" fmla="*/ 2621757 h 4714822"/>
              <a:gd name="connsiteX68" fmla="*/ 2388658 w 5317595"/>
              <a:gd name="connsiteY68" fmla="*/ 2586038 h 4714822"/>
              <a:gd name="connsiteX69" fmla="*/ 2398183 w 5317595"/>
              <a:gd name="connsiteY69" fmla="*/ 2566988 h 4714822"/>
              <a:gd name="connsiteX70" fmla="*/ 2443426 w 5317595"/>
              <a:gd name="connsiteY70" fmla="*/ 2500313 h 4714822"/>
              <a:gd name="connsiteX71" fmla="*/ 2462476 w 5317595"/>
              <a:gd name="connsiteY71" fmla="*/ 2466975 h 4714822"/>
              <a:gd name="connsiteX72" fmla="*/ 2498195 w 5317595"/>
              <a:gd name="connsiteY72" fmla="*/ 2462213 h 4714822"/>
              <a:gd name="connsiteX73" fmla="*/ 2576776 w 5317595"/>
              <a:gd name="connsiteY73" fmla="*/ 2445544 h 4714822"/>
              <a:gd name="connsiteX74" fmla="*/ 2638689 w 5317595"/>
              <a:gd name="connsiteY74" fmla="*/ 2378869 h 4714822"/>
              <a:gd name="connsiteX75" fmla="*/ 2726795 w 5317595"/>
              <a:gd name="connsiteY75" fmla="*/ 2357438 h 4714822"/>
              <a:gd name="connsiteX76" fmla="*/ 2788708 w 5317595"/>
              <a:gd name="connsiteY76" fmla="*/ 2347913 h 4714822"/>
              <a:gd name="connsiteX77" fmla="*/ 2819664 w 5317595"/>
              <a:gd name="connsiteY77" fmla="*/ 2328863 h 4714822"/>
              <a:gd name="connsiteX78" fmla="*/ 2826808 w 5317595"/>
              <a:gd name="connsiteY78" fmla="*/ 2321719 h 4714822"/>
              <a:gd name="connsiteX79" fmla="*/ 2836333 w 5317595"/>
              <a:gd name="connsiteY79" fmla="*/ 2314575 h 4714822"/>
              <a:gd name="connsiteX80" fmla="*/ 2867289 w 5317595"/>
              <a:gd name="connsiteY80" fmla="*/ 2276475 h 4714822"/>
              <a:gd name="connsiteX81" fmla="*/ 2907770 w 5317595"/>
              <a:gd name="connsiteY81" fmla="*/ 2240757 h 4714822"/>
              <a:gd name="connsiteX82" fmla="*/ 2914914 w 5317595"/>
              <a:gd name="connsiteY82" fmla="*/ 2214563 h 4714822"/>
              <a:gd name="connsiteX83" fmla="*/ 2931583 w 5317595"/>
              <a:gd name="connsiteY83" fmla="*/ 2174082 h 4714822"/>
              <a:gd name="connsiteX84" fmla="*/ 2964920 w 5317595"/>
              <a:gd name="connsiteY84" fmla="*/ 2126457 h 4714822"/>
              <a:gd name="connsiteX85" fmla="*/ 3000639 w 5317595"/>
              <a:gd name="connsiteY85" fmla="*/ 2107407 h 4714822"/>
              <a:gd name="connsiteX86" fmla="*/ 3041120 w 5317595"/>
              <a:gd name="connsiteY86" fmla="*/ 2071688 h 4714822"/>
              <a:gd name="connsiteX87" fmla="*/ 3055408 w 5317595"/>
              <a:gd name="connsiteY87" fmla="*/ 2050257 h 4714822"/>
              <a:gd name="connsiteX88" fmla="*/ 3074458 w 5317595"/>
              <a:gd name="connsiteY88" fmla="*/ 2033588 h 4714822"/>
              <a:gd name="connsiteX89" fmla="*/ 3091126 w 5317595"/>
              <a:gd name="connsiteY89" fmla="*/ 2012157 h 4714822"/>
              <a:gd name="connsiteX90" fmla="*/ 3093508 w 5317595"/>
              <a:gd name="connsiteY90" fmla="*/ 2005013 h 4714822"/>
              <a:gd name="connsiteX91" fmla="*/ 3098270 w 5317595"/>
              <a:gd name="connsiteY91" fmla="*/ 1997869 h 4714822"/>
              <a:gd name="connsiteX92" fmla="*/ 3103033 w 5317595"/>
              <a:gd name="connsiteY92" fmla="*/ 1988344 h 4714822"/>
              <a:gd name="connsiteX93" fmla="*/ 3107795 w 5317595"/>
              <a:gd name="connsiteY93" fmla="*/ 1978819 h 4714822"/>
              <a:gd name="connsiteX94" fmla="*/ 3114939 w 5317595"/>
              <a:gd name="connsiteY94" fmla="*/ 1976438 h 4714822"/>
              <a:gd name="connsiteX95" fmla="*/ 3157801 w 5317595"/>
              <a:gd name="connsiteY95" fmla="*/ 1947863 h 4714822"/>
              <a:gd name="connsiteX96" fmla="*/ 3231620 w 5317595"/>
              <a:gd name="connsiteY96" fmla="*/ 1862138 h 4714822"/>
              <a:gd name="connsiteX97" fmla="*/ 3274483 w 5317595"/>
              <a:gd name="connsiteY97" fmla="*/ 1862138 h 4714822"/>
              <a:gd name="connsiteX98" fmla="*/ 3314964 w 5317595"/>
              <a:gd name="connsiteY98" fmla="*/ 1862138 h 4714822"/>
              <a:gd name="connsiteX99" fmla="*/ 3338776 w 5317595"/>
              <a:gd name="connsiteY99" fmla="*/ 1852613 h 4714822"/>
              <a:gd name="connsiteX100" fmla="*/ 3355445 w 5317595"/>
              <a:gd name="connsiteY100" fmla="*/ 1838325 h 4714822"/>
              <a:gd name="connsiteX101" fmla="*/ 3384020 w 5317595"/>
              <a:gd name="connsiteY101" fmla="*/ 1752600 h 4714822"/>
              <a:gd name="connsiteX102" fmla="*/ 3407833 w 5317595"/>
              <a:gd name="connsiteY102" fmla="*/ 1719263 h 4714822"/>
              <a:gd name="connsiteX103" fmla="*/ 3407832 w 5317595"/>
              <a:gd name="connsiteY103" fmla="*/ 1707357 h 4714822"/>
              <a:gd name="connsiteX104" fmla="*/ 3400689 w 5317595"/>
              <a:gd name="connsiteY104" fmla="*/ 1681164 h 4714822"/>
              <a:gd name="connsiteX105" fmla="*/ 3391165 w 5317595"/>
              <a:gd name="connsiteY105" fmla="*/ 1647825 h 4714822"/>
              <a:gd name="connsiteX106" fmla="*/ 3422120 w 5317595"/>
              <a:gd name="connsiteY106" fmla="*/ 1619251 h 4714822"/>
              <a:gd name="connsiteX107" fmla="*/ 3495938 w 5317595"/>
              <a:gd name="connsiteY107" fmla="*/ 1571626 h 4714822"/>
              <a:gd name="connsiteX108" fmla="*/ 3607857 w 5317595"/>
              <a:gd name="connsiteY108" fmla="*/ 1485901 h 4714822"/>
              <a:gd name="connsiteX109" fmla="*/ 3579282 w 5317595"/>
              <a:gd name="connsiteY109" fmla="*/ 1421608 h 4714822"/>
              <a:gd name="connsiteX110" fmla="*/ 3619763 w 5317595"/>
              <a:gd name="connsiteY110" fmla="*/ 1407320 h 4714822"/>
              <a:gd name="connsiteX111" fmla="*/ 3634050 w 5317595"/>
              <a:gd name="connsiteY111" fmla="*/ 1347789 h 4714822"/>
              <a:gd name="connsiteX112" fmla="*/ 3662625 w 5317595"/>
              <a:gd name="connsiteY112" fmla="*/ 1312070 h 4714822"/>
              <a:gd name="connsiteX113" fmla="*/ 3736444 w 5317595"/>
              <a:gd name="connsiteY113" fmla="*/ 1243014 h 4714822"/>
              <a:gd name="connsiteX114" fmla="*/ 3774544 w 5317595"/>
              <a:gd name="connsiteY114" fmla="*/ 1223964 h 4714822"/>
              <a:gd name="connsiteX115" fmla="*/ 3815025 w 5317595"/>
              <a:gd name="connsiteY115" fmla="*/ 1183483 h 4714822"/>
              <a:gd name="connsiteX116" fmla="*/ 3876938 w 5317595"/>
              <a:gd name="connsiteY116" fmla="*/ 1178720 h 4714822"/>
              <a:gd name="connsiteX117" fmla="*/ 3936469 w 5317595"/>
              <a:gd name="connsiteY117" fmla="*/ 1154908 h 4714822"/>
              <a:gd name="connsiteX118" fmla="*/ 3996000 w 5317595"/>
              <a:gd name="connsiteY118" fmla="*/ 1135858 h 4714822"/>
              <a:gd name="connsiteX119" fmla="*/ 4048388 w 5317595"/>
              <a:gd name="connsiteY119" fmla="*/ 1135858 h 4714822"/>
              <a:gd name="connsiteX120" fmla="*/ 4036482 w 5317595"/>
              <a:gd name="connsiteY120" fmla="*/ 1092995 h 4714822"/>
              <a:gd name="connsiteX121" fmla="*/ 4024575 w 5317595"/>
              <a:gd name="connsiteY121" fmla="*/ 1026320 h 4714822"/>
              <a:gd name="connsiteX122" fmla="*/ 4062675 w 5317595"/>
              <a:gd name="connsiteY122" fmla="*/ 1023939 h 4714822"/>
              <a:gd name="connsiteX123" fmla="*/ 4126969 w 5317595"/>
              <a:gd name="connsiteY123" fmla="*/ 1062039 h 4714822"/>
              <a:gd name="connsiteX124" fmla="*/ 4143638 w 5317595"/>
              <a:gd name="connsiteY124" fmla="*/ 1007270 h 4714822"/>
              <a:gd name="connsiteX125" fmla="*/ 4117444 w 5317595"/>
              <a:gd name="connsiteY125" fmla="*/ 952501 h 4714822"/>
              <a:gd name="connsiteX126" fmla="*/ 4103157 w 5317595"/>
              <a:gd name="connsiteY126" fmla="*/ 895351 h 4714822"/>
              <a:gd name="connsiteX127" fmla="*/ 4155544 w 5317595"/>
              <a:gd name="connsiteY127" fmla="*/ 876301 h 4714822"/>
              <a:gd name="connsiteX128" fmla="*/ 4186500 w 5317595"/>
              <a:gd name="connsiteY128" fmla="*/ 819151 h 4714822"/>
              <a:gd name="connsiteX129" fmla="*/ 4236507 w 5317595"/>
              <a:gd name="connsiteY129" fmla="*/ 833439 h 4714822"/>
              <a:gd name="connsiteX130" fmla="*/ 4276988 w 5317595"/>
              <a:gd name="connsiteY130" fmla="*/ 831058 h 4714822"/>
              <a:gd name="connsiteX131" fmla="*/ 4326994 w 5317595"/>
              <a:gd name="connsiteY131" fmla="*/ 809626 h 4714822"/>
              <a:gd name="connsiteX132" fmla="*/ 4331757 w 5317595"/>
              <a:gd name="connsiteY132" fmla="*/ 745333 h 4714822"/>
              <a:gd name="connsiteX133" fmla="*/ 4357950 w 5317595"/>
              <a:gd name="connsiteY133" fmla="*/ 688183 h 4714822"/>
              <a:gd name="connsiteX134" fmla="*/ 4405575 w 5317595"/>
              <a:gd name="connsiteY134" fmla="*/ 659608 h 4714822"/>
              <a:gd name="connsiteX135" fmla="*/ 4434150 w 5317595"/>
              <a:gd name="connsiteY135" fmla="*/ 595314 h 4714822"/>
              <a:gd name="connsiteX136" fmla="*/ 4457963 w 5317595"/>
              <a:gd name="connsiteY136" fmla="*/ 583408 h 4714822"/>
              <a:gd name="connsiteX137" fmla="*/ 4527019 w 5317595"/>
              <a:gd name="connsiteY137" fmla="*/ 590551 h 4714822"/>
              <a:gd name="connsiteX138" fmla="*/ 4586550 w 5317595"/>
              <a:gd name="connsiteY138" fmla="*/ 559595 h 4714822"/>
              <a:gd name="connsiteX139" fmla="*/ 4588932 w 5317595"/>
              <a:gd name="connsiteY139" fmla="*/ 478633 h 4714822"/>
              <a:gd name="connsiteX140" fmla="*/ 4581788 w 5317595"/>
              <a:gd name="connsiteY140" fmla="*/ 407195 h 4714822"/>
              <a:gd name="connsiteX141" fmla="*/ 4593694 w 5317595"/>
              <a:gd name="connsiteY141" fmla="*/ 311945 h 4714822"/>
              <a:gd name="connsiteX142" fmla="*/ 4672275 w 5317595"/>
              <a:gd name="connsiteY142" fmla="*/ 316708 h 4714822"/>
              <a:gd name="connsiteX143" fmla="*/ 4686563 w 5317595"/>
              <a:gd name="connsiteY143" fmla="*/ 216695 h 4714822"/>
              <a:gd name="connsiteX144" fmla="*/ 4793719 w 5317595"/>
              <a:gd name="connsiteY144" fmla="*/ 188120 h 4714822"/>
              <a:gd name="connsiteX145" fmla="*/ 4872300 w 5317595"/>
              <a:gd name="connsiteY145" fmla="*/ 178595 h 4714822"/>
              <a:gd name="connsiteX146" fmla="*/ 4919925 w 5317595"/>
              <a:gd name="connsiteY146" fmla="*/ 95251 h 4714822"/>
              <a:gd name="connsiteX147" fmla="*/ 4984219 w 5317595"/>
              <a:gd name="connsiteY147" fmla="*/ 78583 h 4714822"/>
              <a:gd name="connsiteX148" fmla="*/ 5062800 w 5317595"/>
              <a:gd name="connsiteY148" fmla="*/ 88108 h 4714822"/>
              <a:gd name="connsiteX149" fmla="*/ 5098519 w 5317595"/>
              <a:gd name="connsiteY149" fmla="*/ 35720 h 4714822"/>
              <a:gd name="connsiteX150" fmla="*/ 5155669 w 5317595"/>
              <a:gd name="connsiteY150" fmla="*/ 7145 h 4714822"/>
              <a:gd name="connsiteX151" fmla="*/ 5246157 w 5317595"/>
              <a:gd name="connsiteY151" fmla="*/ 19051 h 4714822"/>
              <a:gd name="connsiteX152" fmla="*/ 5317595 w 5317595"/>
              <a:gd name="connsiteY152"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1290901 w 5317595"/>
              <a:gd name="connsiteY14" fmla="*/ 3512344 h 4714822"/>
              <a:gd name="connsiteX15" fmla="*/ 1329001 w 5317595"/>
              <a:gd name="connsiteY15" fmla="*/ 3479007 h 4714822"/>
              <a:gd name="connsiteX16" fmla="*/ 1340908 w 5317595"/>
              <a:gd name="connsiteY16" fmla="*/ 3462338 h 4714822"/>
              <a:gd name="connsiteX17" fmla="*/ 1352814 w 5317595"/>
              <a:gd name="connsiteY17" fmla="*/ 3443288 h 4714822"/>
              <a:gd name="connsiteX18" fmla="*/ 1367101 w 5317595"/>
              <a:gd name="connsiteY18" fmla="*/ 3417094 h 4714822"/>
              <a:gd name="connsiteX19" fmla="*/ 1374245 w 5317595"/>
              <a:gd name="connsiteY19" fmla="*/ 3395663 h 4714822"/>
              <a:gd name="connsiteX20" fmla="*/ 1400439 w 5317595"/>
              <a:gd name="connsiteY20" fmla="*/ 3388519 h 4714822"/>
              <a:gd name="connsiteX21" fmla="*/ 1426633 w 5317595"/>
              <a:gd name="connsiteY21" fmla="*/ 3388519 h 4714822"/>
              <a:gd name="connsiteX22" fmla="*/ 1436158 w 5317595"/>
              <a:gd name="connsiteY22" fmla="*/ 3388519 h 4714822"/>
              <a:gd name="connsiteX23" fmla="*/ 1452826 w 5317595"/>
              <a:gd name="connsiteY23" fmla="*/ 3376613 h 4714822"/>
              <a:gd name="connsiteX24" fmla="*/ 1462351 w 5317595"/>
              <a:gd name="connsiteY24" fmla="*/ 3369469 h 4714822"/>
              <a:gd name="connsiteX25" fmla="*/ 1476639 w 5317595"/>
              <a:gd name="connsiteY25" fmla="*/ 3352800 h 4714822"/>
              <a:gd name="connsiteX26" fmla="*/ 1488545 w 5317595"/>
              <a:gd name="connsiteY26" fmla="*/ 3333750 h 4714822"/>
              <a:gd name="connsiteX27" fmla="*/ 1495689 w 5317595"/>
              <a:gd name="connsiteY27" fmla="*/ 3326607 h 4714822"/>
              <a:gd name="connsiteX28" fmla="*/ 1502833 w 5317595"/>
              <a:gd name="connsiteY28" fmla="*/ 3314700 h 4714822"/>
              <a:gd name="connsiteX29" fmla="*/ 1507595 w 5317595"/>
              <a:gd name="connsiteY29" fmla="*/ 3305175 h 4714822"/>
              <a:gd name="connsiteX30" fmla="*/ 1514739 w 5317595"/>
              <a:gd name="connsiteY30" fmla="*/ 3286125 h 4714822"/>
              <a:gd name="connsiteX31" fmla="*/ 1521883 w 5317595"/>
              <a:gd name="connsiteY31" fmla="*/ 3243263 h 4714822"/>
              <a:gd name="connsiteX32" fmla="*/ 1569508 w 5317595"/>
              <a:gd name="connsiteY32" fmla="*/ 3226594 h 4714822"/>
              <a:gd name="connsiteX33" fmla="*/ 1631420 w 5317595"/>
              <a:gd name="connsiteY33" fmla="*/ 3207544 h 4714822"/>
              <a:gd name="connsiteX34" fmla="*/ 1686189 w 5317595"/>
              <a:gd name="connsiteY34" fmla="*/ 3186113 h 4714822"/>
              <a:gd name="connsiteX35" fmla="*/ 1705239 w 5317595"/>
              <a:gd name="connsiteY35" fmla="*/ 3176588 h 4714822"/>
              <a:gd name="connsiteX36" fmla="*/ 1712383 w 5317595"/>
              <a:gd name="connsiteY36" fmla="*/ 3171825 h 4714822"/>
              <a:gd name="connsiteX37" fmla="*/ 1736195 w 5317595"/>
              <a:gd name="connsiteY37" fmla="*/ 3152775 h 4714822"/>
              <a:gd name="connsiteX38" fmla="*/ 1743339 w 5317595"/>
              <a:gd name="connsiteY38" fmla="*/ 3128963 h 4714822"/>
              <a:gd name="connsiteX39" fmla="*/ 1740958 w 5317595"/>
              <a:gd name="connsiteY39" fmla="*/ 3095625 h 4714822"/>
              <a:gd name="connsiteX40" fmla="*/ 1743339 w 5317595"/>
              <a:gd name="connsiteY40" fmla="*/ 3071813 h 4714822"/>
              <a:gd name="connsiteX41" fmla="*/ 1755245 w 5317595"/>
              <a:gd name="connsiteY41" fmla="*/ 3055144 h 4714822"/>
              <a:gd name="connsiteX42" fmla="*/ 1767151 w 5317595"/>
              <a:gd name="connsiteY42" fmla="*/ 3021807 h 4714822"/>
              <a:gd name="connsiteX43" fmla="*/ 1786201 w 5317595"/>
              <a:gd name="connsiteY43" fmla="*/ 3005138 h 4714822"/>
              <a:gd name="connsiteX44" fmla="*/ 1805251 w 5317595"/>
              <a:gd name="connsiteY44" fmla="*/ 2993232 h 4714822"/>
              <a:gd name="connsiteX45" fmla="*/ 1821920 w 5317595"/>
              <a:gd name="connsiteY45" fmla="*/ 2978944 h 4714822"/>
              <a:gd name="connsiteX46" fmla="*/ 1831445 w 5317595"/>
              <a:gd name="connsiteY46" fmla="*/ 2976563 h 4714822"/>
              <a:gd name="connsiteX47" fmla="*/ 1845733 w 5317595"/>
              <a:gd name="connsiteY47" fmla="*/ 2969419 h 4714822"/>
              <a:gd name="connsiteX48" fmla="*/ 1881451 w 5317595"/>
              <a:gd name="connsiteY48" fmla="*/ 2962275 h 4714822"/>
              <a:gd name="connsiteX49" fmla="*/ 1912408 w 5317595"/>
              <a:gd name="connsiteY49" fmla="*/ 2962275 h 4714822"/>
              <a:gd name="connsiteX50" fmla="*/ 1929076 w 5317595"/>
              <a:gd name="connsiteY50" fmla="*/ 2962275 h 4714822"/>
              <a:gd name="connsiteX51" fmla="*/ 1976701 w 5317595"/>
              <a:gd name="connsiteY51" fmla="*/ 2921794 h 4714822"/>
              <a:gd name="connsiteX52" fmla="*/ 1988608 w 5317595"/>
              <a:gd name="connsiteY52" fmla="*/ 2902744 h 4714822"/>
              <a:gd name="connsiteX53" fmla="*/ 2000514 w 5317595"/>
              <a:gd name="connsiteY53" fmla="*/ 2883694 h 4714822"/>
              <a:gd name="connsiteX54" fmla="*/ 2017183 w 5317595"/>
              <a:gd name="connsiteY54" fmla="*/ 2867025 h 4714822"/>
              <a:gd name="connsiteX55" fmla="*/ 2043376 w 5317595"/>
              <a:gd name="connsiteY55" fmla="*/ 2814638 h 4714822"/>
              <a:gd name="connsiteX56" fmla="*/ 2055283 w 5317595"/>
              <a:gd name="connsiteY56" fmla="*/ 2797969 h 4714822"/>
              <a:gd name="connsiteX57" fmla="*/ 2074333 w 5317595"/>
              <a:gd name="connsiteY57" fmla="*/ 2790825 h 4714822"/>
              <a:gd name="connsiteX58" fmla="*/ 2095764 w 5317595"/>
              <a:gd name="connsiteY58" fmla="*/ 2778919 h 4714822"/>
              <a:gd name="connsiteX59" fmla="*/ 2112433 w 5317595"/>
              <a:gd name="connsiteY59" fmla="*/ 2774157 h 4714822"/>
              <a:gd name="connsiteX60" fmla="*/ 2131483 w 5317595"/>
              <a:gd name="connsiteY60" fmla="*/ 2769394 h 4714822"/>
              <a:gd name="connsiteX61" fmla="*/ 2171964 w 5317595"/>
              <a:gd name="connsiteY61" fmla="*/ 2771775 h 4714822"/>
              <a:gd name="connsiteX62" fmla="*/ 2186251 w 5317595"/>
              <a:gd name="connsiteY62" fmla="*/ 2771775 h 4714822"/>
              <a:gd name="connsiteX63" fmla="*/ 2248164 w 5317595"/>
              <a:gd name="connsiteY63" fmla="*/ 2731294 h 4714822"/>
              <a:gd name="connsiteX64" fmla="*/ 2269595 w 5317595"/>
              <a:gd name="connsiteY64" fmla="*/ 2724150 h 4714822"/>
              <a:gd name="connsiteX65" fmla="*/ 2283883 w 5317595"/>
              <a:gd name="connsiteY65" fmla="*/ 2712244 h 4714822"/>
              <a:gd name="connsiteX66" fmla="*/ 2288645 w 5317595"/>
              <a:gd name="connsiteY66" fmla="*/ 2712244 h 4714822"/>
              <a:gd name="connsiteX67" fmla="*/ 2319601 w 5317595"/>
              <a:gd name="connsiteY67" fmla="*/ 2690813 h 4714822"/>
              <a:gd name="connsiteX68" fmla="*/ 2386276 w 5317595"/>
              <a:gd name="connsiteY68" fmla="*/ 2621757 h 4714822"/>
              <a:gd name="connsiteX69" fmla="*/ 2388658 w 5317595"/>
              <a:gd name="connsiteY69" fmla="*/ 2586038 h 4714822"/>
              <a:gd name="connsiteX70" fmla="*/ 2398183 w 5317595"/>
              <a:gd name="connsiteY70" fmla="*/ 2566988 h 4714822"/>
              <a:gd name="connsiteX71" fmla="*/ 2443426 w 5317595"/>
              <a:gd name="connsiteY71" fmla="*/ 2500313 h 4714822"/>
              <a:gd name="connsiteX72" fmla="*/ 2462476 w 5317595"/>
              <a:gd name="connsiteY72" fmla="*/ 2466975 h 4714822"/>
              <a:gd name="connsiteX73" fmla="*/ 2498195 w 5317595"/>
              <a:gd name="connsiteY73" fmla="*/ 2462213 h 4714822"/>
              <a:gd name="connsiteX74" fmla="*/ 2576776 w 5317595"/>
              <a:gd name="connsiteY74" fmla="*/ 2445544 h 4714822"/>
              <a:gd name="connsiteX75" fmla="*/ 2638689 w 5317595"/>
              <a:gd name="connsiteY75" fmla="*/ 2378869 h 4714822"/>
              <a:gd name="connsiteX76" fmla="*/ 2726795 w 5317595"/>
              <a:gd name="connsiteY76" fmla="*/ 2357438 h 4714822"/>
              <a:gd name="connsiteX77" fmla="*/ 2788708 w 5317595"/>
              <a:gd name="connsiteY77" fmla="*/ 2347913 h 4714822"/>
              <a:gd name="connsiteX78" fmla="*/ 2819664 w 5317595"/>
              <a:gd name="connsiteY78" fmla="*/ 2328863 h 4714822"/>
              <a:gd name="connsiteX79" fmla="*/ 2826808 w 5317595"/>
              <a:gd name="connsiteY79" fmla="*/ 2321719 h 4714822"/>
              <a:gd name="connsiteX80" fmla="*/ 2836333 w 5317595"/>
              <a:gd name="connsiteY80" fmla="*/ 2314575 h 4714822"/>
              <a:gd name="connsiteX81" fmla="*/ 2867289 w 5317595"/>
              <a:gd name="connsiteY81" fmla="*/ 2276475 h 4714822"/>
              <a:gd name="connsiteX82" fmla="*/ 2907770 w 5317595"/>
              <a:gd name="connsiteY82" fmla="*/ 2240757 h 4714822"/>
              <a:gd name="connsiteX83" fmla="*/ 2914914 w 5317595"/>
              <a:gd name="connsiteY83" fmla="*/ 2214563 h 4714822"/>
              <a:gd name="connsiteX84" fmla="*/ 2931583 w 5317595"/>
              <a:gd name="connsiteY84" fmla="*/ 2174082 h 4714822"/>
              <a:gd name="connsiteX85" fmla="*/ 2964920 w 5317595"/>
              <a:gd name="connsiteY85" fmla="*/ 2126457 h 4714822"/>
              <a:gd name="connsiteX86" fmla="*/ 3000639 w 5317595"/>
              <a:gd name="connsiteY86" fmla="*/ 2107407 h 4714822"/>
              <a:gd name="connsiteX87" fmla="*/ 3041120 w 5317595"/>
              <a:gd name="connsiteY87" fmla="*/ 2071688 h 4714822"/>
              <a:gd name="connsiteX88" fmla="*/ 3055408 w 5317595"/>
              <a:gd name="connsiteY88" fmla="*/ 2050257 h 4714822"/>
              <a:gd name="connsiteX89" fmla="*/ 3074458 w 5317595"/>
              <a:gd name="connsiteY89" fmla="*/ 2033588 h 4714822"/>
              <a:gd name="connsiteX90" fmla="*/ 3091126 w 5317595"/>
              <a:gd name="connsiteY90" fmla="*/ 2012157 h 4714822"/>
              <a:gd name="connsiteX91" fmla="*/ 3093508 w 5317595"/>
              <a:gd name="connsiteY91" fmla="*/ 2005013 h 4714822"/>
              <a:gd name="connsiteX92" fmla="*/ 3098270 w 5317595"/>
              <a:gd name="connsiteY92" fmla="*/ 1997869 h 4714822"/>
              <a:gd name="connsiteX93" fmla="*/ 3103033 w 5317595"/>
              <a:gd name="connsiteY93" fmla="*/ 1988344 h 4714822"/>
              <a:gd name="connsiteX94" fmla="*/ 3107795 w 5317595"/>
              <a:gd name="connsiteY94" fmla="*/ 1978819 h 4714822"/>
              <a:gd name="connsiteX95" fmla="*/ 3114939 w 5317595"/>
              <a:gd name="connsiteY95" fmla="*/ 1976438 h 4714822"/>
              <a:gd name="connsiteX96" fmla="*/ 3157801 w 5317595"/>
              <a:gd name="connsiteY96" fmla="*/ 1947863 h 4714822"/>
              <a:gd name="connsiteX97" fmla="*/ 3231620 w 5317595"/>
              <a:gd name="connsiteY97" fmla="*/ 1862138 h 4714822"/>
              <a:gd name="connsiteX98" fmla="*/ 3274483 w 5317595"/>
              <a:gd name="connsiteY98" fmla="*/ 1862138 h 4714822"/>
              <a:gd name="connsiteX99" fmla="*/ 3314964 w 5317595"/>
              <a:gd name="connsiteY99" fmla="*/ 1862138 h 4714822"/>
              <a:gd name="connsiteX100" fmla="*/ 3338776 w 5317595"/>
              <a:gd name="connsiteY100" fmla="*/ 1852613 h 4714822"/>
              <a:gd name="connsiteX101" fmla="*/ 3355445 w 5317595"/>
              <a:gd name="connsiteY101" fmla="*/ 1838325 h 4714822"/>
              <a:gd name="connsiteX102" fmla="*/ 3384020 w 5317595"/>
              <a:gd name="connsiteY102" fmla="*/ 1752600 h 4714822"/>
              <a:gd name="connsiteX103" fmla="*/ 3407833 w 5317595"/>
              <a:gd name="connsiteY103" fmla="*/ 1719263 h 4714822"/>
              <a:gd name="connsiteX104" fmla="*/ 3407832 w 5317595"/>
              <a:gd name="connsiteY104" fmla="*/ 1707357 h 4714822"/>
              <a:gd name="connsiteX105" fmla="*/ 3400689 w 5317595"/>
              <a:gd name="connsiteY105" fmla="*/ 1681164 h 4714822"/>
              <a:gd name="connsiteX106" fmla="*/ 3391165 w 5317595"/>
              <a:gd name="connsiteY106" fmla="*/ 1647825 h 4714822"/>
              <a:gd name="connsiteX107" fmla="*/ 3422120 w 5317595"/>
              <a:gd name="connsiteY107" fmla="*/ 1619251 h 4714822"/>
              <a:gd name="connsiteX108" fmla="*/ 3495938 w 5317595"/>
              <a:gd name="connsiteY108" fmla="*/ 1571626 h 4714822"/>
              <a:gd name="connsiteX109" fmla="*/ 3607857 w 5317595"/>
              <a:gd name="connsiteY109" fmla="*/ 1485901 h 4714822"/>
              <a:gd name="connsiteX110" fmla="*/ 3579282 w 5317595"/>
              <a:gd name="connsiteY110" fmla="*/ 1421608 h 4714822"/>
              <a:gd name="connsiteX111" fmla="*/ 3619763 w 5317595"/>
              <a:gd name="connsiteY111" fmla="*/ 1407320 h 4714822"/>
              <a:gd name="connsiteX112" fmla="*/ 3634050 w 5317595"/>
              <a:gd name="connsiteY112" fmla="*/ 1347789 h 4714822"/>
              <a:gd name="connsiteX113" fmla="*/ 3662625 w 5317595"/>
              <a:gd name="connsiteY113" fmla="*/ 1312070 h 4714822"/>
              <a:gd name="connsiteX114" fmla="*/ 3736444 w 5317595"/>
              <a:gd name="connsiteY114" fmla="*/ 1243014 h 4714822"/>
              <a:gd name="connsiteX115" fmla="*/ 3774544 w 5317595"/>
              <a:gd name="connsiteY115" fmla="*/ 1223964 h 4714822"/>
              <a:gd name="connsiteX116" fmla="*/ 3815025 w 5317595"/>
              <a:gd name="connsiteY116" fmla="*/ 1183483 h 4714822"/>
              <a:gd name="connsiteX117" fmla="*/ 3876938 w 5317595"/>
              <a:gd name="connsiteY117" fmla="*/ 1178720 h 4714822"/>
              <a:gd name="connsiteX118" fmla="*/ 3936469 w 5317595"/>
              <a:gd name="connsiteY118" fmla="*/ 1154908 h 4714822"/>
              <a:gd name="connsiteX119" fmla="*/ 3996000 w 5317595"/>
              <a:gd name="connsiteY119" fmla="*/ 1135858 h 4714822"/>
              <a:gd name="connsiteX120" fmla="*/ 4048388 w 5317595"/>
              <a:gd name="connsiteY120" fmla="*/ 1135858 h 4714822"/>
              <a:gd name="connsiteX121" fmla="*/ 4036482 w 5317595"/>
              <a:gd name="connsiteY121" fmla="*/ 1092995 h 4714822"/>
              <a:gd name="connsiteX122" fmla="*/ 4024575 w 5317595"/>
              <a:gd name="connsiteY122" fmla="*/ 1026320 h 4714822"/>
              <a:gd name="connsiteX123" fmla="*/ 4062675 w 5317595"/>
              <a:gd name="connsiteY123" fmla="*/ 1023939 h 4714822"/>
              <a:gd name="connsiteX124" fmla="*/ 4126969 w 5317595"/>
              <a:gd name="connsiteY124" fmla="*/ 1062039 h 4714822"/>
              <a:gd name="connsiteX125" fmla="*/ 4143638 w 5317595"/>
              <a:gd name="connsiteY125" fmla="*/ 1007270 h 4714822"/>
              <a:gd name="connsiteX126" fmla="*/ 4117444 w 5317595"/>
              <a:gd name="connsiteY126" fmla="*/ 952501 h 4714822"/>
              <a:gd name="connsiteX127" fmla="*/ 4103157 w 5317595"/>
              <a:gd name="connsiteY127" fmla="*/ 895351 h 4714822"/>
              <a:gd name="connsiteX128" fmla="*/ 4155544 w 5317595"/>
              <a:gd name="connsiteY128" fmla="*/ 876301 h 4714822"/>
              <a:gd name="connsiteX129" fmla="*/ 4186500 w 5317595"/>
              <a:gd name="connsiteY129" fmla="*/ 819151 h 4714822"/>
              <a:gd name="connsiteX130" fmla="*/ 4236507 w 5317595"/>
              <a:gd name="connsiteY130" fmla="*/ 833439 h 4714822"/>
              <a:gd name="connsiteX131" fmla="*/ 4276988 w 5317595"/>
              <a:gd name="connsiteY131" fmla="*/ 831058 h 4714822"/>
              <a:gd name="connsiteX132" fmla="*/ 4326994 w 5317595"/>
              <a:gd name="connsiteY132" fmla="*/ 809626 h 4714822"/>
              <a:gd name="connsiteX133" fmla="*/ 4331757 w 5317595"/>
              <a:gd name="connsiteY133" fmla="*/ 745333 h 4714822"/>
              <a:gd name="connsiteX134" fmla="*/ 4357950 w 5317595"/>
              <a:gd name="connsiteY134" fmla="*/ 688183 h 4714822"/>
              <a:gd name="connsiteX135" fmla="*/ 4405575 w 5317595"/>
              <a:gd name="connsiteY135" fmla="*/ 659608 h 4714822"/>
              <a:gd name="connsiteX136" fmla="*/ 4434150 w 5317595"/>
              <a:gd name="connsiteY136" fmla="*/ 595314 h 4714822"/>
              <a:gd name="connsiteX137" fmla="*/ 4457963 w 5317595"/>
              <a:gd name="connsiteY137" fmla="*/ 583408 h 4714822"/>
              <a:gd name="connsiteX138" fmla="*/ 4527019 w 5317595"/>
              <a:gd name="connsiteY138" fmla="*/ 590551 h 4714822"/>
              <a:gd name="connsiteX139" fmla="*/ 4586550 w 5317595"/>
              <a:gd name="connsiteY139" fmla="*/ 559595 h 4714822"/>
              <a:gd name="connsiteX140" fmla="*/ 4588932 w 5317595"/>
              <a:gd name="connsiteY140" fmla="*/ 478633 h 4714822"/>
              <a:gd name="connsiteX141" fmla="*/ 4581788 w 5317595"/>
              <a:gd name="connsiteY141" fmla="*/ 407195 h 4714822"/>
              <a:gd name="connsiteX142" fmla="*/ 4593694 w 5317595"/>
              <a:gd name="connsiteY142" fmla="*/ 311945 h 4714822"/>
              <a:gd name="connsiteX143" fmla="*/ 4672275 w 5317595"/>
              <a:gd name="connsiteY143" fmla="*/ 316708 h 4714822"/>
              <a:gd name="connsiteX144" fmla="*/ 4686563 w 5317595"/>
              <a:gd name="connsiteY144" fmla="*/ 216695 h 4714822"/>
              <a:gd name="connsiteX145" fmla="*/ 4793719 w 5317595"/>
              <a:gd name="connsiteY145" fmla="*/ 188120 h 4714822"/>
              <a:gd name="connsiteX146" fmla="*/ 4872300 w 5317595"/>
              <a:gd name="connsiteY146" fmla="*/ 178595 h 4714822"/>
              <a:gd name="connsiteX147" fmla="*/ 4919925 w 5317595"/>
              <a:gd name="connsiteY147" fmla="*/ 95251 h 4714822"/>
              <a:gd name="connsiteX148" fmla="*/ 4984219 w 5317595"/>
              <a:gd name="connsiteY148" fmla="*/ 78583 h 4714822"/>
              <a:gd name="connsiteX149" fmla="*/ 5062800 w 5317595"/>
              <a:gd name="connsiteY149" fmla="*/ 88108 h 4714822"/>
              <a:gd name="connsiteX150" fmla="*/ 5098519 w 5317595"/>
              <a:gd name="connsiteY150" fmla="*/ 35720 h 4714822"/>
              <a:gd name="connsiteX151" fmla="*/ 5155669 w 5317595"/>
              <a:gd name="connsiteY151" fmla="*/ 7145 h 4714822"/>
              <a:gd name="connsiteX152" fmla="*/ 5246157 w 5317595"/>
              <a:gd name="connsiteY152" fmla="*/ 19051 h 4714822"/>
              <a:gd name="connsiteX153" fmla="*/ 5317595 w 5317595"/>
              <a:gd name="connsiteY153"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1290901 w 5317595"/>
              <a:gd name="connsiteY15" fmla="*/ 3512344 h 4714822"/>
              <a:gd name="connsiteX16" fmla="*/ 1329001 w 5317595"/>
              <a:gd name="connsiteY16" fmla="*/ 3479007 h 4714822"/>
              <a:gd name="connsiteX17" fmla="*/ 1340908 w 5317595"/>
              <a:gd name="connsiteY17" fmla="*/ 3462338 h 4714822"/>
              <a:gd name="connsiteX18" fmla="*/ 1352814 w 5317595"/>
              <a:gd name="connsiteY18" fmla="*/ 3443288 h 4714822"/>
              <a:gd name="connsiteX19" fmla="*/ 1367101 w 5317595"/>
              <a:gd name="connsiteY19" fmla="*/ 3417094 h 4714822"/>
              <a:gd name="connsiteX20" fmla="*/ 1374245 w 5317595"/>
              <a:gd name="connsiteY20" fmla="*/ 3395663 h 4714822"/>
              <a:gd name="connsiteX21" fmla="*/ 1400439 w 5317595"/>
              <a:gd name="connsiteY21" fmla="*/ 3388519 h 4714822"/>
              <a:gd name="connsiteX22" fmla="*/ 1426633 w 5317595"/>
              <a:gd name="connsiteY22" fmla="*/ 3388519 h 4714822"/>
              <a:gd name="connsiteX23" fmla="*/ 1436158 w 5317595"/>
              <a:gd name="connsiteY23" fmla="*/ 3388519 h 4714822"/>
              <a:gd name="connsiteX24" fmla="*/ 1452826 w 5317595"/>
              <a:gd name="connsiteY24" fmla="*/ 3376613 h 4714822"/>
              <a:gd name="connsiteX25" fmla="*/ 1462351 w 5317595"/>
              <a:gd name="connsiteY25" fmla="*/ 3369469 h 4714822"/>
              <a:gd name="connsiteX26" fmla="*/ 1476639 w 5317595"/>
              <a:gd name="connsiteY26" fmla="*/ 3352800 h 4714822"/>
              <a:gd name="connsiteX27" fmla="*/ 1488545 w 5317595"/>
              <a:gd name="connsiteY27" fmla="*/ 3333750 h 4714822"/>
              <a:gd name="connsiteX28" fmla="*/ 1495689 w 5317595"/>
              <a:gd name="connsiteY28" fmla="*/ 3326607 h 4714822"/>
              <a:gd name="connsiteX29" fmla="*/ 1502833 w 5317595"/>
              <a:gd name="connsiteY29" fmla="*/ 3314700 h 4714822"/>
              <a:gd name="connsiteX30" fmla="*/ 1507595 w 5317595"/>
              <a:gd name="connsiteY30" fmla="*/ 3305175 h 4714822"/>
              <a:gd name="connsiteX31" fmla="*/ 1514739 w 5317595"/>
              <a:gd name="connsiteY31" fmla="*/ 3286125 h 4714822"/>
              <a:gd name="connsiteX32" fmla="*/ 1521883 w 5317595"/>
              <a:gd name="connsiteY32" fmla="*/ 3243263 h 4714822"/>
              <a:gd name="connsiteX33" fmla="*/ 1569508 w 5317595"/>
              <a:gd name="connsiteY33" fmla="*/ 3226594 h 4714822"/>
              <a:gd name="connsiteX34" fmla="*/ 1631420 w 5317595"/>
              <a:gd name="connsiteY34" fmla="*/ 3207544 h 4714822"/>
              <a:gd name="connsiteX35" fmla="*/ 1686189 w 5317595"/>
              <a:gd name="connsiteY35" fmla="*/ 3186113 h 4714822"/>
              <a:gd name="connsiteX36" fmla="*/ 1705239 w 5317595"/>
              <a:gd name="connsiteY36" fmla="*/ 3176588 h 4714822"/>
              <a:gd name="connsiteX37" fmla="*/ 1712383 w 5317595"/>
              <a:gd name="connsiteY37" fmla="*/ 3171825 h 4714822"/>
              <a:gd name="connsiteX38" fmla="*/ 1736195 w 5317595"/>
              <a:gd name="connsiteY38" fmla="*/ 3152775 h 4714822"/>
              <a:gd name="connsiteX39" fmla="*/ 1743339 w 5317595"/>
              <a:gd name="connsiteY39" fmla="*/ 3128963 h 4714822"/>
              <a:gd name="connsiteX40" fmla="*/ 1740958 w 5317595"/>
              <a:gd name="connsiteY40" fmla="*/ 3095625 h 4714822"/>
              <a:gd name="connsiteX41" fmla="*/ 1743339 w 5317595"/>
              <a:gd name="connsiteY41" fmla="*/ 3071813 h 4714822"/>
              <a:gd name="connsiteX42" fmla="*/ 1755245 w 5317595"/>
              <a:gd name="connsiteY42" fmla="*/ 3055144 h 4714822"/>
              <a:gd name="connsiteX43" fmla="*/ 1767151 w 5317595"/>
              <a:gd name="connsiteY43" fmla="*/ 3021807 h 4714822"/>
              <a:gd name="connsiteX44" fmla="*/ 1786201 w 5317595"/>
              <a:gd name="connsiteY44" fmla="*/ 3005138 h 4714822"/>
              <a:gd name="connsiteX45" fmla="*/ 1805251 w 5317595"/>
              <a:gd name="connsiteY45" fmla="*/ 2993232 h 4714822"/>
              <a:gd name="connsiteX46" fmla="*/ 1821920 w 5317595"/>
              <a:gd name="connsiteY46" fmla="*/ 2978944 h 4714822"/>
              <a:gd name="connsiteX47" fmla="*/ 1831445 w 5317595"/>
              <a:gd name="connsiteY47" fmla="*/ 2976563 h 4714822"/>
              <a:gd name="connsiteX48" fmla="*/ 1845733 w 5317595"/>
              <a:gd name="connsiteY48" fmla="*/ 2969419 h 4714822"/>
              <a:gd name="connsiteX49" fmla="*/ 1881451 w 5317595"/>
              <a:gd name="connsiteY49" fmla="*/ 2962275 h 4714822"/>
              <a:gd name="connsiteX50" fmla="*/ 1912408 w 5317595"/>
              <a:gd name="connsiteY50" fmla="*/ 2962275 h 4714822"/>
              <a:gd name="connsiteX51" fmla="*/ 1929076 w 5317595"/>
              <a:gd name="connsiteY51" fmla="*/ 2962275 h 4714822"/>
              <a:gd name="connsiteX52" fmla="*/ 1976701 w 5317595"/>
              <a:gd name="connsiteY52" fmla="*/ 2921794 h 4714822"/>
              <a:gd name="connsiteX53" fmla="*/ 1988608 w 5317595"/>
              <a:gd name="connsiteY53" fmla="*/ 2902744 h 4714822"/>
              <a:gd name="connsiteX54" fmla="*/ 2000514 w 5317595"/>
              <a:gd name="connsiteY54" fmla="*/ 2883694 h 4714822"/>
              <a:gd name="connsiteX55" fmla="*/ 2017183 w 5317595"/>
              <a:gd name="connsiteY55" fmla="*/ 2867025 h 4714822"/>
              <a:gd name="connsiteX56" fmla="*/ 2043376 w 5317595"/>
              <a:gd name="connsiteY56" fmla="*/ 2814638 h 4714822"/>
              <a:gd name="connsiteX57" fmla="*/ 2055283 w 5317595"/>
              <a:gd name="connsiteY57" fmla="*/ 2797969 h 4714822"/>
              <a:gd name="connsiteX58" fmla="*/ 2074333 w 5317595"/>
              <a:gd name="connsiteY58" fmla="*/ 2790825 h 4714822"/>
              <a:gd name="connsiteX59" fmla="*/ 2095764 w 5317595"/>
              <a:gd name="connsiteY59" fmla="*/ 2778919 h 4714822"/>
              <a:gd name="connsiteX60" fmla="*/ 2112433 w 5317595"/>
              <a:gd name="connsiteY60" fmla="*/ 2774157 h 4714822"/>
              <a:gd name="connsiteX61" fmla="*/ 2131483 w 5317595"/>
              <a:gd name="connsiteY61" fmla="*/ 2769394 h 4714822"/>
              <a:gd name="connsiteX62" fmla="*/ 2171964 w 5317595"/>
              <a:gd name="connsiteY62" fmla="*/ 2771775 h 4714822"/>
              <a:gd name="connsiteX63" fmla="*/ 2186251 w 5317595"/>
              <a:gd name="connsiteY63" fmla="*/ 2771775 h 4714822"/>
              <a:gd name="connsiteX64" fmla="*/ 2248164 w 5317595"/>
              <a:gd name="connsiteY64" fmla="*/ 2731294 h 4714822"/>
              <a:gd name="connsiteX65" fmla="*/ 2269595 w 5317595"/>
              <a:gd name="connsiteY65" fmla="*/ 2724150 h 4714822"/>
              <a:gd name="connsiteX66" fmla="*/ 2283883 w 5317595"/>
              <a:gd name="connsiteY66" fmla="*/ 2712244 h 4714822"/>
              <a:gd name="connsiteX67" fmla="*/ 2288645 w 5317595"/>
              <a:gd name="connsiteY67" fmla="*/ 2712244 h 4714822"/>
              <a:gd name="connsiteX68" fmla="*/ 2319601 w 5317595"/>
              <a:gd name="connsiteY68" fmla="*/ 2690813 h 4714822"/>
              <a:gd name="connsiteX69" fmla="*/ 2386276 w 5317595"/>
              <a:gd name="connsiteY69" fmla="*/ 2621757 h 4714822"/>
              <a:gd name="connsiteX70" fmla="*/ 2388658 w 5317595"/>
              <a:gd name="connsiteY70" fmla="*/ 2586038 h 4714822"/>
              <a:gd name="connsiteX71" fmla="*/ 2398183 w 5317595"/>
              <a:gd name="connsiteY71" fmla="*/ 2566988 h 4714822"/>
              <a:gd name="connsiteX72" fmla="*/ 2443426 w 5317595"/>
              <a:gd name="connsiteY72" fmla="*/ 2500313 h 4714822"/>
              <a:gd name="connsiteX73" fmla="*/ 2462476 w 5317595"/>
              <a:gd name="connsiteY73" fmla="*/ 2466975 h 4714822"/>
              <a:gd name="connsiteX74" fmla="*/ 2498195 w 5317595"/>
              <a:gd name="connsiteY74" fmla="*/ 2462213 h 4714822"/>
              <a:gd name="connsiteX75" fmla="*/ 2576776 w 5317595"/>
              <a:gd name="connsiteY75" fmla="*/ 2445544 h 4714822"/>
              <a:gd name="connsiteX76" fmla="*/ 2638689 w 5317595"/>
              <a:gd name="connsiteY76" fmla="*/ 2378869 h 4714822"/>
              <a:gd name="connsiteX77" fmla="*/ 2726795 w 5317595"/>
              <a:gd name="connsiteY77" fmla="*/ 2357438 h 4714822"/>
              <a:gd name="connsiteX78" fmla="*/ 2788708 w 5317595"/>
              <a:gd name="connsiteY78" fmla="*/ 2347913 h 4714822"/>
              <a:gd name="connsiteX79" fmla="*/ 2819664 w 5317595"/>
              <a:gd name="connsiteY79" fmla="*/ 2328863 h 4714822"/>
              <a:gd name="connsiteX80" fmla="*/ 2826808 w 5317595"/>
              <a:gd name="connsiteY80" fmla="*/ 2321719 h 4714822"/>
              <a:gd name="connsiteX81" fmla="*/ 2836333 w 5317595"/>
              <a:gd name="connsiteY81" fmla="*/ 2314575 h 4714822"/>
              <a:gd name="connsiteX82" fmla="*/ 2867289 w 5317595"/>
              <a:gd name="connsiteY82" fmla="*/ 2276475 h 4714822"/>
              <a:gd name="connsiteX83" fmla="*/ 2907770 w 5317595"/>
              <a:gd name="connsiteY83" fmla="*/ 2240757 h 4714822"/>
              <a:gd name="connsiteX84" fmla="*/ 2914914 w 5317595"/>
              <a:gd name="connsiteY84" fmla="*/ 2214563 h 4714822"/>
              <a:gd name="connsiteX85" fmla="*/ 2931583 w 5317595"/>
              <a:gd name="connsiteY85" fmla="*/ 2174082 h 4714822"/>
              <a:gd name="connsiteX86" fmla="*/ 2964920 w 5317595"/>
              <a:gd name="connsiteY86" fmla="*/ 2126457 h 4714822"/>
              <a:gd name="connsiteX87" fmla="*/ 3000639 w 5317595"/>
              <a:gd name="connsiteY87" fmla="*/ 2107407 h 4714822"/>
              <a:gd name="connsiteX88" fmla="*/ 3041120 w 5317595"/>
              <a:gd name="connsiteY88" fmla="*/ 2071688 h 4714822"/>
              <a:gd name="connsiteX89" fmla="*/ 3055408 w 5317595"/>
              <a:gd name="connsiteY89" fmla="*/ 2050257 h 4714822"/>
              <a:gd name="connsiteX90" fmla="*/ 3074458 w 5317595"/>
              <a:gd name="connsiteY90" fmla="*/ 2033588 h 4714822"/>
              <a:gd name="connsiteX91" fmla="*/ 3091126 w 5317595"/>
              <a:gd name="connsiteY91" fmla="*/ 2012157 h 4714822"/>
              <a:gd name="connsiteX92" fmla="*/ 3093508 w 5317595"/>
              <a:gd name="connsiteY92" fmla="*/ 2005013 h 4714822"/>
              <a:gd name="connsiteX93" fmla="*/ 3098270 w 5317595"/>
              <a:gd name="connsiteY93" fmla="*/ 1997869 h 4714822"/>
              <a:gd name="connsiteX94" fmla="*/ 3103033 w 5317595"/>
              <a:gd name="connsiteY94" fmla="*/ 1988344 h 4714822"/>
              <a:gd name="connsiteX95" fmla="*/ 3107795 w 5317595"/>
              <a:gd name="connsiteY95" fmla="*/ 1978819 h 4714822"/>
              <a:gd name="connsiteX96" fmla="*/ 3114939 w 5317595"/>
              <a:gd name="connsiteY96" fmla="*/ 1976438 h 4714822"/>
              <a:gd name="connsiteX97" fmla="*/ 3157801 w 5317595"/>
              <a:gd name="connsiteY97" fmla="*/ 1947863 h 4714822"/>
              <a:gd name="connsiteX98" fmla="*/ 3231620 w 5317595"/>
              <a:gd name="connsiteY98" fmla="*/ 1862138 h 4714822"/>
              <a:gd name="connsiteX99" fmla="*/ 3274483 w 5317595"/>
              <a:gd name="connsiteY99" fmla="*/ 1862138 h 4714822"/>
              <a:gd name="connsiteX100" fmla="*/ 3314964 w 5317595"/>
              <a:gd name="connsiteY100" fmla="*/ 1862138 h 4714822"/>
              <a:gd name="connsiteX101" fmla="*/ 3338776 w 5317595"/>
              <a:gd name="connsiteY101" fmla="*/ 1852613 h 4714822"/>
              <a:gd name="connsiteX102" fmla="*/ 3355445 w 5317595"/>
              <a:gd name="connsiteY102" fmla="*/ 1838325 h 4714822"/>
              <a:gd name="connsiteX103" fmla="*/ 3384020 w 5317595"/>
              <a:gd name="connsiteY103" fmla="*/ 1752600 h 4714822"/>
              <a:gd name="connsiteX104" fmla="*/ 3407833 w 5317595"/>
              <a:gd name="connsiteY104" fmla="*/ 1719263 h 4714822"/>
              <a:gd name="connsiteX105" fmla="*/ 3407832 w 5317595"/>
              <a:gd name="connsiteY105" fmla="*/ 1707357 h 4714822"/>
              <a:gd name="connsiteX106" fmla="*/ 3400689 w 5317595"/>
              <a:gd name="connsiteY106" fmla="*/ 1681164 h 4714822"/>
              <a:gd name="connsiteX107" fmla="*/ 3391165 w 5317595"/>
              <a:gd name="connsiteY107" fmla="*/ 1647825 h 4714822"/>
              <a:gd name="connsiteX108" fmla="*/ 3422120 w 5317595"/>
              <a:gd name="connsiteY108" fmla="*/ 1619251 h 4714822"/>
              <a:gd name="connsiteX109" fmla="*/ 3495938 w 5317595"/>
              <a:gd name="connsiteY109" fmla="*/ 1571626 h 4714822"/>
              <a:gd name="connsiteX110" fmla="*/ 3607857 w 5317595"/>
              <a:gd name="connsiteY110" fmla="*/ 1485901 h 4714822"/>
              <a:gd name="connsiteX111" fmla="*/ 3579282 w 5317595"/>
              <a:gd name="connsiteY111" fmla="*/ 1421608 h 4714822"/>
              <a:gd name="connsiteX112" fmla="*/ 3619763 w 5317595"/>
              <a:gd name="connsiteY112" fmla="*/ 1407320 h 4714822"/>
              <a:gd name="connsiteX113" fmla="*/ 3634050 w 5317595"/>
              <a:gd name="connsiteY113" fmla="*/ 1347789 h 4714822"/>
              <a:gd name="connsiteX114" fmla="*/ 3662625 w 5317595"/>
              <a:gd name="connsiteY114" fmla="*/ 1312070 h 4714822"/>
              <a:gd name="connsiteX115" fmla="*/ 3736444 w 5317595"/>
              <a:gd name="connsiteY115" fmla="*/ 1243014 h 4714822"/>
              <a:gd name="connsiteX116" fmla="*/ 3774544 w 5317595"/>
              <a:gd name="connsiteY116" fmla="*/ 1223964 h 4714822"/>
              <a:gd name="connsiteX117" fmla="*/ 3815025 w 5317595"/>
              <a:gd name="connsiteY117" fmla="*/ 1183483 h 4714822"/>
              <a:gd name="connsiteX118" fmla="*/ 3876938 w 5317595"/>
              <a:gd name="connsiteY118" fmla="*/ 1178720 h 4714822"/>
              <a:gd name="connsiteX119" fmla="*/ 3936469 w 5317595"/>
              <a:gd name="connsiteY119" fmla="*/ 1154908 h 4714822"/>
              <a:gd name="connsiteX120" fmla="*/ 3996000 w 5317595"/>
              <a:gd name="connsiteY120" fmla="*/ 1135858 h 4714822"/>
              <a:gd name="connsiteX121" fmla="*/ 4048388 w 5317595"/>
              <a:gd name="connsiteY121" fmla="*/ 1135858 h 4714822"/>
              <a:gd name="connsiteX122" fmla="*/ 4036482 w 5317595"/>
              <a:gd name="connsiteY122" fmla="*/ 1092995 h 4714822"/>
              <a:gd name="connsiteX123" fmla="*/ 4024575 w 5317595"/>
              <a:gd name="connsiteY123" fmla="*/ 1026320 h 4714822"/>
              <a:gd name="connsiteX124" fmla="*/ 4062675 w 5317595"/>
              <a:gd name="connsiteY124" fmla="*/ 1023939 h 4714822"/>
              <a:gd name="connsiteX125" fmla="*/ 4126969 w 5317595"/>
              <a:gd name="connsiteY125" fmla="*/ 1062039 h 4714822"/>
              <a:gd name="connsiteX126" fmla="*/ 4143638 w 5317595"/>
              <a:gd name="connsiteY126" fmla="*/ 1007270 h 4714822"/>
              <a:gd name="connsiteX127" fmla="*/ 4117444 w 5317595"/>
              <a:gd name="connsiteY127" fmla="*/ 952501 h 4714822"/>
              <a:gd name="connsiteX128" fmla="*/ 4103157 w 5317595"/>
              <a:gd name="connsiteY128" fmla="*/ 895351 h 4714822"/>
              <a:gd name="connsiteX129" fmla="*/ 4155544 w 5317595"/>
              <a:gd name="connsiteY129" fmla="*/ 876301 h 4714822"/>
              <a:gd name="connsiteX130" fmla="*/ 4186500 w 5317595"/>
              <a:gd name="connsiteY130" fmla="*/ 819151 h 4714822"/>
              <a:gd name="connsiteX131" fmla="*/ 4236507 w 5317595"/>
              <a:gd name="connsiteY131" fmla="*/ 833439 h 4714822"/>
              <a:gd name="connsiteX132" fmla="*/ 4276988 w 5317595"/>
              <a:gd name="connsiteY132" fmla="*/ 831058 h 4714822"/>
              <a:gd name="connsiteX133" fmla="*/ 4326994 w 5317595"/>
              <a:gd name="connsiteY133" fmla="*/ 809626 h 4714822"/>
              <a:gd name="connsiteX134" fmla="*/ 4331757 w 5317595"/>
              <a:gd name="connsiteY134" fmla="*/ 745333 h 4714822"/>
              <a:gd name="connsiteX135" fmla="*/ 4357950 w 5317595"/>
              <a:gd name="connsiteY135" fmla="*/ 688183 h 4714822"/>
              <a:gd name="connsiteX136" fmla="*/ 4405575 w 5317595"/>
              <a:gd name="connsiteY136" fmla="*/ 659608 h 4714822"/>
              <a:gd name="connsiteX137" fmla="*/ 4434150 w 5317595"/>
              <a:gd name="connsiteY137" fmla="*/ 595314 h 4714822"/>
              <a:gd name="connsiteX138" fmla="*/ 4457963 w 5317595"/>
              <a:gd name="connsiteY138" fmla="*/ 583408 h 4714822"/>
              <a:gd name="connsiteX139" fmla="*/ 4527019 w 5317595"/>
              <a:gd name="connsiteY139" fmla="*/ 590551 h 4714822"/>
              <a:gd name="connsiteX140" fmla="*/ 4586550 w 5317595"/>
              <a:gd name="connsiteY140" fmla="*/ 559595 h 4714822"/>
              <a:gd name="connsiteX141" fmla="*/ 4588932 w 5317595"/>
              <a:gd name="connsiteY141" fmla="*/ 478633 h 4714822"/>
              <a:gd name="connsiteX142" fmla="*/ 4581788 w 5317595"/>
              <a:gd name="connsiteY142" fmla="*/ 407195 h 4714822"/>
              <a:gd name="connsiteX143" fmla="*/ 4593694 w 5317595"/>
              <a:gd name="connsiteY143" fmla="*/ 311945 h 4714822"/>
              <a:gd name="connsiteX144" fmla="*/ 4672275 w 5317595"/>
              <a:gd name="connsiteY144" fmla="*/ 316708 h 4714822"/>
              <a:gd name="connsiteX145" fmla="*/ 4686563 w 5317595"/>
              <a:gd name="connsiteY145" fmla="*/ 216695 h 4714822"/>
              <a:gd name="connsiteX146" fmla="*/ 4793719 w 5317595"/>
              <a:gd name="connsiteY146" fmla="*/ 188120 h 4714822"/>
              <a:gd name="connsiteX147" fmla="*/ 4872300 w 5317595"/>
              <a:gd name="connsiteY147" fmla="*/ 178595 h 4714822"/>
              <a:gd name="connsiteX148" fmla="*/ 4919925 w 5317595"/>
              <a:gd name="connsiteY148" fmla="*/ 95251 h 4714822"/>
              <a:gd name="connsiteX149" fmla="*/ 4984219 w 5317595"/>
              <a:gd name="connsiteY149" fmla="*/ 78583 h 4714822"/>
              <a:gd name="connsiteX150" fmla="*/ 5062800 w 5317595"/>
              <a:gd name="connsiteY150" fmla="*/ 88108 h 4714822"/>
              <a:gd name="connsiteX151" fmla="*/ 5098519 w 5317595"/>
              <a:gd name="connsiteY151" fmla="*/ 35720 h 4714822"/>
              <a:gd name="connsiteX152" fmla="*/ 5155669 w 5317595"/>
              <a:gd name="connsiteY152" fmla="*/ 7145 h 4714822"/>
              <a:gd name="connsiteX153" fmla="*/ 5246157 w 5317595"/>
              <a:gd name="connsiteY153" fmla="*/ 19051 h 4714822"/>
              <a:gd name="connsiteX154" fmla="*/ 5317595 w 5317595"/>
              <a:gd name="connsiteY154"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1290901 w 5317595"/>
              <a:gd name="connsiteY16" fmla="*/ 3512344 h 4714822"/>
              <a:gd name="connsiteX17" fmla="*/ 1329001 w 5317595"/>
              <a:gd name="connsiteY17" fmla="*/ 3479007 h 4714822"/>
              <a:gd name="connsiteX18" fmla="*/ 1340908 w 5317595"/>
              <a:gd name="connsiteY18" fmla="*/ 3462338 h 4714822"/>
              <a:gd name="connsiteX19" fmla="*/ 1352814 w 5317595"/>
              <a:gd name="connsiteY19" fmla="*/ 3443288 h 4714822"/>
              <a:gd name="connsiteX20" fmla="*/ 1367101 w 5317595"/>
              <a:gd name="connsiteY20" fmla="*/ 3417094 h 4714822"/>
              <a:gd name="connsiteX21" fmla="*/ 1374245 w 5317595"/>
              <a:gd name="connsiteY21" fmla="*/ 3395663 h 4714822"/>
              <a:gd name="connsiteX22" fmla="*/ 1400439 w 5317595"/>
              <a:gd name="connsiteY22" fmla="*/ 3388519 h 4714822"/>
              <a:gd name="connsiteX23" fmla="*/ 1426633 w 5317595"/>
              <a:gd name="connsiteY23" fmla="*/ 3388519 h 4714822"/>
              <a:gd name="connsiteX24" fmla="*/ 1436158 w 5317595"/>
              <a:gd name="connsiteY24" fmla="*/ 3388519 h 4714822"/>
              <a:gd name="connsiteX25" fmla="*/ 1452826 w 5317595"/>
              <a:gd name="connsiteY25" fmla="*/ 3376613 h 4714822"/>
              <a:gd name="connsiteX26" fmla="*/ 1462351 w 5317595"/>
              <a:gd name="connsiteY26" fmla="*/ 3369469 h 4714822"/>
              <a:gd name="connsiteX27" fmla="*/ 1476639 w 5317595"/>
              <a:gd name="connsiteY27" fmla="*/ 3352800 h 4714822"/>
              <a:gd name="connsiteX28" fmla="*/ 1488545 w 5317595"/>
              <a:gd name="connsiteY28" fmla="*/ 3333750 h 4714822"/>
              <a:gd name="connsiteX29" fmla="*/ 1495689 w 5317595"/>
              <a:gd name="connsiteY29" fmla="*/ 3326607 h 4714822"/>
              <a:gd name="connsiteX30" fmla="*/ 1502833 w 5317595"/>
              <a:gd name="connsiteY30" fmla="*/ 3314700 h 4714822"/>
              <a:gd name="connsiteX31" fmla="*/ 1507595 w 5317595"/>
              <a:gd name="connsiteY31" fmla="*/ 3305175 h 4714822"/>
              <a:gd name="connsiteX32" fmla="*/ 1514739 w 5317595"/>
              <a:gd name="connsiteY32" fmla="*/ 3286125 h 4714822"/>
              <a:gd name="connsiteX33" fmla="*/ 1521883 w 5317595"/>
              <a:gd name="connsiteY33" fmla="*/ 3243263 h 4714822"/>
              <a:gd name="connsiteX34" fmla="*/ 1569508 w 5317595"/>
              <a:gd name="connsiteY34" fmla="*/ 3226594 h 4714822"/>
              <a:gd name="connsiteX35" fmla="*/ 1631420 w 5317595"/>
              <a:gd name="connsiteY35" fmla="*/ 3207544 h 4714822"/>
              <a:gd name="connsiteX36" fmla="*/ 1686189 w 5317595"/>
              <a:gd name="connsiteY36" fmla="*/ 3186113 h 4714822"/>
              <a:gd name="connsiteX37" fmla="*/ 1705239 w 5317595"/>
              <a:gd name="connsiteY37" fmla="*/ 3176588 h 4714822"/>
              <a:gd name="connsiteX38" fmla="*/ 1712383 w 5317595"/>
              <a:gd name="connsiteY38" fmla="*/ 3171825 h 4714822"/>
              <a:gd name="connsiteX39" fmla="*/ 1736195 w 5317595"/>
              <a:gd name="connsiteY39" fmla="*/ 3152775 h 4714822"/>
              <a:gd name="connsiteX40" fmla="*/ 1743339 w 5317595"/>
              <a:gd name="connsiteY40" fmla="*/ 3128963 h 4714822"/>
              <a:gd name="connsiteX41" fmla="*/ 1740958 w 5317595"/>
              <a:gd name="connsiteY41" fmla="*/ 3095625 h 4714822"/>
              <a:gd name="connsiteX42" fmla="*/ 1743339 w 5317595"/>
              <a:gd name="connsiteY42" fmla="*/ 3071813 h 4714822"/>
              <a:gd name="connsiteX43" fmla="*/ 1755245 w 5317595"/>
              <a:gd name="connsiteY43" fmla="*/ 3055144 h 4714822"/>
              <a:gd name="connsiteX44" fmla="*/ 1767151 w 5317595"/>
              <a:gd name="connsiteY44" fmla="*/ 3021807 h 4714822"/>
              <a:gd name="connsiteX45" fmla="*/ 1786201 w 5317595"/>
              <a:gd name="connsiteY45" fmla="*/ 3005138 h 4714822"/>
              <a:gd name="connsiteX46" fmla="*/ 1805251 w 5317595"/>
              <a:gd name="connsiteY46" fmla="*/ 2993232 h 4714822"/>
              <a:gd name="connsiteX47" fmla="*/ 1821920 w 5317595"/>
              <a:gd name="connsiteY47" fmla="*/ 2978944 h 4714822"/>
              <a:gd name="connsiteX48" fmla="*/ 1831445 w 5317595"/>
              <a:gd name="connsiteY48" fmla="*/ 2976563 h 4714822"/>
              <a:gd name="connsiteX49" fmla="*/ 1845733 w 5317595"/>
              <a:gd name="connsiteY49" fmla="*/ 2969419 h 4714822"/>
              <a:gd name="connsiteX50" fmla="*/ 1881451 w 5317595"/>
              <a:gd name="connsiteY50" fmla="*/ 2962275 h 4714822"/>
              <a:gd name="connsiteX51" fmla="*/ 1912408 w 5317595"/>
              <a:gd name="connsiteY51" fmla="*/ 2962275 h 4714822"/>
              <a:gd name="connsiteX52" fmla="*/ 1929076 w 5317595"/>
              <a:gd name="connsiteY52" fmla="*/ 2962275 h 4714822"/>
              <a:gd name="connsiteX53" fmla="*/ 1976701 w 5317595"/>
              <a:gd name="connsiteY53" fmla="*/ 2921794 h 4714822"/>
              <a:gd name="connsiteX54" fmla="*/ 1988608 w 5317595"/>
              <a:gd name="connsiteY54" fmla="*/ 2902744 h 4714822"/>
              <a:gd name="connsiteX55" fmla="*/ 2000514 w 5317595"/>
              <a:gd name="connsiteY55" fmla="*/ 2883694 h 4714822"/>
              <a:gd name="connsiteX56" fmla="*/ 2017183 w 5317595"/>
              <a:gd name="connsiteY56" fmla="*/ 2867025 h 4714822"/>
              <a:gd name="connsiteX57" fmla="*/ 2043376 w 5317595"/>
              <a:gd name="connsiteY57" fmla="*/ 2814638 h 4714822"/>
              <a:gd name="connsiteX58" fmla="*/ 2055283 w 5317595"/>
              <a:gd name="connsiteY58" fmla="*/ 2797969 h 4714822"/>
              <a:gd name="connsiteX59" fmla="*/ 2074333 w 5317595"/>
              <a:gd name="connsiteY59" fmla="*/ 2790825 h 4714822"/>
              <a:gd name="connsiteX60" fmla="*/ 2095764 w 5317595"/>
              <a:gd name="connsiteY60" fmla="*/ 2778919 h 4714822"/>
              <a:gd name="connsiteX61" fmla="*/ 2112433 w 5317595"/>
              <a:gd name="connsiteY61" fmla="*/ 2774157 h 4714822"/>
              <a:gd name="connsiteX62" fmla="*/ 2131483 w 5317595"/>
              <a:gd name="connsiteY62" fmla="*/ 2769394 h 4714822"/>
              <a:gd name="connsiteX63" fmla="*/ 2171964 w 5317595"/>
              <a:gd name="connsiteY63" fmla="*/ 2771775 h 4714822"/>
              <a:gd name="connsiteX64" fmla="*/ 2186251 w 5317595"/>
              <a:gd name="connsiteY64" fmla="*/ 2771775 h 4714822"/>
              <a:gd name="connsiteX65" fmla="*/ 2248164 w 5317595"/>
              <a:gd name="connsiteY65" fmla="*/ 2731294 h 4714822"/>
              <a:gd name="connsiteX66" fmla="*/ 2269595 w 5317595"/>
              <a:gd name="connsiteY66" fmla="*/ 2724150 h 4714822"/>
              <a:gd name="connsiteX67" fmla="*/ 2283883 w 5317595"/>
              <a:gd name="connsiteY67" fmla="*/ 2712244 h 4714822"/>
              <a:gd name="connsiteX68" fmla="*/ 2288645 w 5317595"/>
              <a:gd name="connsiteY68" fmla="*/ 2712244 h 4714822"/>
              <a:gd name="connsiteX69" fmla="*/ 2319601 w 5317595"/>
              <a:gd name="connsiteY69" fmla="*/ 2690813 h 4714822"/>
              <a:gd name="connsiteX70" fmla="*/ 2386276 w 5317595"/>
              <a:gd name="connsiteY70" fmla="*/ 2621757 h 4714822"/>
              <a:gd name="connsiteX71" fmla="*/ 2388658 w 5317595"/>
              <a:gd name="connsiteY71" fmla="*/ 2586038 h 4714822"/>
              <a:gd name="connsiteX72" fmla="*/ 2398183 w 5317595"/>
              <a:gd name="connsiteY72" fmla="*/ 2566988 h 4714822"/>
              <a:gd name="connsiteX73" fmla="*/ 2443426 w 5317595"/>
              <a:gd name="connsiteY73" fmla="*/ 2500313 h 4714822"/>
              <a:gd name="connsiteX74" fmla="*/ 2462476 w 5317595"/>
              <a:gd name="connsiteY74" fmla="*/ 2466975 h 4714822"/>
              <a:gd name="connsiteX75" fmla="*/ 2498195 w 5317595"/>
              <a:gd name="connsiteY75" fmla="*/ 2462213 h 4714822"/>
              <a:gd name="connsiteX76" fmla="*/ 2576776 w 5317595"/>
              <a:gd name="connsiteY76" fmla="*/ 2445544 h 4714822"/>
              <a:gd name="connsiteX77" fmla="*/ 2638689 w 5317595"/>
              <a:gd name="connsiteY77" fmla="*/ 2378869 h 4714822"/>
              <a:gd name="connsiteX78" fmla="*/ 2726795 w 5317595"/>
              <a:gd name="connsiteY78" fmla="*/ 2357438 h 4714822"/>
              <a:gd name="connsiteX79" fmla="*/ 2788708 w 5317595"/>
              <a:gd name="connsiteY79" fmla="*/ 2347913 h 4714822"/>
              <a:gd name="connsiteX80" fmla="*/ 2819664 w 5317595"/>
              <a:gd name="connsiteY80" fmla="*/ 2328863 h 4714822"/>
              <a:gd name="connsiteX81" fmla="*/ 2826808 w 5317595"/>
              <a:gd name="connsiteY81" fmla="*/ 2321719 h 4714822"/>
              <a:gd name="connsiteX82" fmla="*/ 2836333 w 5317595"/>
              <a:gd name="connsiteY82" fmla="*/ 2314575 h 4714822"/>
              <a:gd name="connsiteX83" fmla="*/ 2867289 w 5317595"/>
              <a:gd name="connsiteY83" fmla="*/ 2276475 h 4714822"/>
              <a:gd name="connsiteX84" fmla="*/ 2907770 w 5317595"/>
              <a:gd name="connsiteY84" fmla="*/ 2240757 h 4714822"/>
              <a:gd name="connsiteX85" fmla="*/ 2914914 w 5317595"/>
              <a:gd name="connsiteY85" fmla="*/ 2214563 h 4714822"/>
              <a:gd name="connsiteX86" fmla="*/ 2931583 w 5317595"/>
              <a:gd name="connsiteY86" fmla="*/ 2174082 h 4714822"/>
              <a:gd name="connsiteX87" fmla="*/ 2964920 w 5317595"/>
              <a:gd name="connsiteY87" fmla="*/ 2126457 h 4714822"/>
              <a:gd name="connsiteX88" fmla="*/ 3000639 w 5317595"/>
              <a:gd name="connsiteY88" fmla="*/ 2107407 h 4714822"/>
              <a:gd name="connsiteX89" fmla="*/ 3041120 w 5317595"/>
              <a:gd name="connsiteY89" fmla="*/ 2071688 h 4714822"/>
              <a:gd name="connsiteX90" fmla="*/ 3055408 w 5317595"/>
              <a:gd name="connsiteY90" fmla="*/ 2050257 h 4714822"/>
              <a:gd name="connsiteX91" fmla="*/ 3074458 w 5317595"/>
              <a:gd name="connsiteY91" fmla="*/ 2033588 h 4714822"/>
              <a:gd name="connsiteX92" fmla="*/ 3091126 w 5317595"/>
              <a:gd name="connsiteY92" fmla="*/ 2012157 h 4714822"/>
              <a:gd name="connsiteX93" fmla="*/ 3093508 w 5317595"/>
              <a:gd name="connsiteY93" fmla="*/ 2005013 h 4714822"/>
              <a:gd name="connsiteX94" fmla="*/ 3098270 w 5317595"/>
              <a:gd name="connsiteY94" fmla="*/ 1997869 h 4714822"/>
              <a:gd name="connsiteX95" fmla="*/ 3103033 w 5317595"/>
              <a:gd name="connsiteY95" fmla="*/ 1988344 h 4714822"/>
              <a:gd name="connsiteX96" fmla="*/ 3107795 w 5317595"/>
              <a:gd name="connsiteY96" fmla="*/ 1978819 h 4714822"/>
              <a:gd name="connsiteX97" fmla="*/ 3114939 w 5317595"/>
              <a:gd name="connsiteY97" fmla="*/ 1976438 h 4714822"/>
              <a:gd name="connsiteX98" fmla="*/ 3157801 w 5317595"/>
              <a:gd name="connsiteY98" fmla="*/ 1947863 h 4714822"/>
              <a:gd name="connsiteX99" fmla="*/ 3231620 w 5317595"/>
              <a:gd name="connsiteY99" fmla="*/ 1862138 h 4714822"/>
              <a:gd name="connsiteX100" fmla="*/ 3274483 w 5317595"/>
              <a:gd name="connsiteY100" fmla="*/ 1862138 h 4714822"/>
              <a:gd name="connsiteX101" fmla="*/ 3314964 w 5317595"/>
              <a:gd name="connsiteY101" fmla="*/ 1862138 h 4714822"/>
              <a:gd name="connsiteX102" fmla="*/ 3338776 w 5317595"/>
              <a:gd name="connsiteY102" fmla="*/ 1852613 h 4714822"/>
              <a:gd name="connsiteX103" fmla="*/ 3355445 w 5317595"/>
              <a:gd name="connsiteY103" fmla="*/ 1838325 h 4714822"/>
              <a:gd name="connsiteX104" fmla="*/ 3384020 w 5317595"/>
              <a:gd name="connsiteY104" fmla="*/ 1752600 h 4714822"/>
              <a:gd name="connsiteX105" fmla="*/ 3407833 w 5317595"/>
              <a:gd name="connsiteY105" fmla="*/ 1719263 h 4714822"/>
              <a:gd name="connsiteX106" fmla="*/ 3407832 w 5317595"/>
              <a:gd name="connsiteY106" fmla="*/ 1707357 h 4714822"/>
              <a:gd name="connsiteX107" fmla="*/ 3400689 w 5317595"/>
              <a:gd name="connsiteY107" fmla="*/ 1681164 h 4714822"/>
              <a:gd name="connsiteX108" fmla="*/ 3391165 w 5317595"/>
              <a:gd name="connsiteY108" fmla="*/ 1647825 h 4714822"/>
              <a:gd name="connsiteX109" fmla="*/ 3422120 w 5317595"/>
              <a:gd name="connsiteY109" fmla="*/ 1619251 h 4714822"/>
              <a:gd name="connsiteX110" fmla="*/ 3495938 w 5317595"/>
              <a:gd name="connsiteY110" fmla="*/ 1571626 h 4714822"/>
              <a:gd name="connsiteX111" fmla="*/ 3607857 w 5317595"/>
              <a:gd name="connsiteY111" fmla="*/ 1485901 h 4714822"/>
              <a:gd name="connsiteX112" fmla="*/ 3579282 w 5317595"/>
              <a:gd name="connsiteY112" fmla="*/ 1421608 h 4714822"/>
              <a:gd name="connsiteX113" fmla="*/ 3619763 w 5317595"/>
              <a:gd name="connsiteY113" fmla="*/ 1407320 h 4714822"/>
              <a:gd name="connsiteX114" fmla="*/ 3634050 w 5317595"/>
              <a:gd name="connsiteY114" fmla="*/ 1347789 h 4714822"/>
              <a:gd name="connsiteX115" fmla="*/ 3662625 w 5317595"/>
              <a:gd name="connsiteY115" fmla="*/ 1312070 h 4714822"/>
              <a:gd name="connsiteX116" fmla="*/ 3736444 w 5317595"/>
              <a:gd name="connsiteY116" fmla="*/ 1243014 h 4714822"/>
              <a:gd name="connsiteX117" fmla="*/ 3774544 w 5317595"/>
              <a:gd name="connsiteY117" fmla="*/ 1223964 h 4714822"/>
              <a:gd name="connsiteX118" fmla="*/ 3815025 w 5317595"/>
              <a:gd name="connsiteY118" fmla="*/ 1183483 h 4714822"/>
              <a:gd name="connsiteX119" fmla="*/ 3876938 w 5317595"/>
              <a:gd name="connsiteY119" fmla="*/ 1178720 h 4714822"/>
              <a:gd name="connsiteX120" fmla="*/ 3936469 w 5317595"/>
              <a:gd name="connsiteY120" fmla="*/ 1154908 h 4714822"/>
              <a:gd name="connsiteX121" fmla="*/ 3996000 w 5317595"/>
              <a:gd name="connsiteY121" fmla="*/ 1135858 h 4714822"/>
              <a:gd name="connsiteX122" fmla="*/ 4048388 w 5317595"/>
              <a:gd name="connsiteY122" fmla="*/ 1135858 h 4714822"/>
              <a:gd name="connsiteX123" fmla="*/ 4036482 w 5317595"/>
              <a:gd name="connsiteY123" fmla="*/ 1092995 h 4714822"/>
              <a:gd name="connsiteX124" fmla="*/ 4024575 w 5317595"/>
              <a:gd name="connsiteY124" fmla="*/ 1026320 h 4714822"/>
              <a:gd name="connsiteX125" fmla="*/ 4062675 w 5317595"/>
              <a:gd name="connsiteY125" fmla="*/ 1023939 h 4714822"/>
              <a:gd name="connsiteX126" fmla="*/ 4126969 w 5317595"/>
              <a:gd name="connsiteY126" fmla="*/ 1062039 h 4714822"/>
              <a:gd name="connsiteX127" fmla="*/ 4143638 w 5317595"/>
              <a:gd name="connsiteY127" fmla="*/ 1007270 h 4714822"/>
              <a:gd name="connsiteX128" fmla="*/ 4117444 w 5317595"/>
              <a:gd name="connsiteY128" fmla="*/ 952501 h 4714822"/>
              <a:gd name="connsiteX129" fmla="*/ 4103157 w 5317595"/>
              <a:gd name="connsiteY129" fmla="*/ 895351 h 4714822"/>
              <a:gd name="connsiteX130" fmla="*/ 4155544 w 5317595"/>
              <a:gd name="connsiteY130" fmla="*/ 876301 h 4714822"/>
              <a:gd name="connsiteX131" fmla="*/ 4186500 w 5317595"/>
              <a:gd name="connsiteY131" fmla="*/ 819151 h 4714822"/>
              <a:gd name="connsiteX132" fmla="*/ 4236507 w 5317595"/>
              <a:gd name="connsiteY132" fmla="*/ 833439 h 4714822"/>
              <a:gd name="connsiteX133" fmla="*/ 4276988 w 5317595"/>
              <a:gd name="connsiteY133" fmla="*/ 831058 h 4714822"/>
              <a:gd name="connsiteX134" fmla="*/ 4326994 w 5317595"/>
              <a:gd name="connsiteY134" fmla="*/ 809626 h 4714822"/>
              <a:gd name="connsiteX135" fmla="*/ 4331757 w 5317595"/>
              <a:gd name="connsiteY135" fmla="*/ 745333 h 4714822"/>
              <a:gd name="connsiteX136" fmla="*/ 4357950 w 5317595"/>
              <a:gd name="connsiteY136" fmla="*/ 688183 h 4714822"/>
              <a:gd name="connsiteX137" fmla="*/ 4405575 w 5317595"/>
              <a:gd name="connsiteY137" fmla="*/ 659608 h 4714822"/>
              <a:gd name="connsiteX138" fmla="*/ 4434150 w 5317595"/>
              <a:gd name="connsiteY138" fmla="*/ 595314 h 4714822"/>
              <a:gd name="connsiteX139" fmla="*/ 4457963 w 5317595"/>
              <a:gd name="connsiteY139" fmla="*/ 583408 h 4714822"/>
              <a:gd name="connsiteX140" fmla="*/ 4527019 w 5317595"/>
              <a:gd name="connsiteY140" fmla="*/ 590551 h 4714822"/>
              <a:gd name="connsiteX141" fmla="*/ 4586550 w 5317595"/>
              <a:gd name="connsiteY141" fmla="*/ 559595 h 4714822"/>
              <a:gd name="connsiteX142" fmla="*/ 4588932 w 5317595"/>
              <a:gd name="connsiteY142" fmla="*/ 478633 h 4714822"/>
              <a:gd name="connsiteX143" fmla="*/ 4581788 w 5317595"/>
              <a:gd name="connsiteY143" fmla="*/ 407195 h 4714822"/>
              <a:gd name="connsiteX144" fmla="*/ 4593694 w 5317595"/>
              <a:gd name="connsiteY144" fmla="*/ 311945 h 4714822"/>
              <a:gd name="connsiteX145" fmla="*/ 4672275 w 5317595"/>
              <a:gd name="connsiteY145" fmla="*/ 316708 h 4714822"/>
              <a:gd name="connsiteX146" fmla="*/ 4686563 w 5317595"/>
              <a:gd name="connsiteY146" fmla="*/ 216695 h 4714822"/>
              <a:gd name="connsiteX147" fmla="*/ 4793719 w 5317595"/>
              <a:gd name="connsiteY147" fmla="*/ 188120 h 4714822"/>
              <a:gd name="connsiteX148" fmla="*/ 4872300 w 5317595"/>
              <a:gd name="connsiteY148" fmla="*/ 178595 h 4714822"/>
              <a:gd name="connsiteX149" fmla="*/ 4919925 w 5317595"/>
              <a:gd name="connsiteY149" fmla="*/ 95251 h 4714822"/>
              <a:gd name="connsiteX150" fmla="*/ 4984219 w 5317595"/>
              <a:gd name="connsiteY150" fmla="*/ 78583 h 4714822"/>
              <a:gd name="connsiteX151" fmla="*/ 5062800 w 5317595"/>
              <a:gd name="connsiteY151" fmla="*/ 88108 h 4714822"/>
              <a:gd name="connsiteX152" fmla="*/ 5098519 w 5317595"/>
              <a:gd name="connsiteY152" fmla="*/ 35720 h 4714822"/>
              <a:gd name="connsiteX153" fmla="*/ 5155669 w 5317595"/>
              <a:gd name="connsiteY153" fmla="*/ 7145 h 4714822"/>
              <a:gd name="connsiteX154" fmla="*/ 5246157 w 5317595"/>
              <a:gd name="connsiteY154" fmla="*/ 19051 h 4714822"/>
              <a:gd name="connsiteX155" fmla="*/ 5317595 w 5317595"/>
              <a:gd name="connsiteY155"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822853 w 5317595"/>
              <a:gd name="connsiteY16" fmla="*/ 3908372 h 4714822"/>
              <a:gd name="connsiteX17" fmla="*/ 1290901 w 5317595"/>
              <a:gd name="connsiteY17" fmla="*/ 3512344 h 4714822"/>
              <a:gd name="connsiteX18" fmla="*/ 1329001 w 5317595"/>
              <a:gd name="connsiteY18" fmla="*/ 3479007 h 4714822"/>
              <a:gd name="connsiteX19" fmla="*/ 1340908 w 5317595"/>
              <a:gd name="connsiteY19" fmla="*/ 3462338 h 4714822"/>
              <a:gd name="connsiteX20" fmla="*/ 1352814 w 5317595"/>
              <a:gd name="connsiteY20" fmla="*/ 3443288 h 4714822"/>
              <a:gd name="connsiteX21" fmla="*/ 1367101 w 5317595"/>
              <a:gd name="connsiteY21" fmla="*/ 3417094 h 4714822"/>
              <a:gd name="connsiteX22" fmla="*/ 1374245 w 5317595"/>
              <a:gd name="connsiteY22" fmla="*/ 3395663 h 4714822"/>
              <a:gd name="connsiteX23" fmla="*/ 1400439 w 5317595"/>
              <a:gd name="connsiteY23" fmla="*/ 3388519 h 4714822"/>
              <a:gd name="connsiteX24" fmla="*/ 1426633 w 5317595"/>
              <a:gd name="connsiteY24" fmla="*/ 3388519 h 4714822"/>
              <a:gd name="connsiteX25" fmla="*/ 1436158 w 5317595"/>
              <a:gd name="connsiteY25" fmla="*/ 3388519 h 4714822"/>
              <a:gd name="connsiteX26" fmla="*/ 1452826 w 5317595"/>
              <a:gd name="connsiteY26" fmla="*/ 3376613 h 4714822"/>
              <a:gd name="connsiteX27" fmla="*/ 1462351 w 5317595"/>
              <a:gd name="connsiteY27" fmla="*/ 3369469 h 4714822"/>
              <a:gd name="connsiteX28" fmla="*/ 1476639 w 5317595"/>
              <a:gd name="connsiteY28" fmla="*/ 3352800 h 4714822"/>
              <a:gd name="connsiteX29" fmla="*/ 1488545 w 5317595"/>
              <a:gd name="connsiteY29" fmla="*/ 3333750 h 4714822"/>
              <a:gd name="connsiteX30" fmla="*/ 1495689 w 5317595"/>
              <a:gd name="connsiteY30" fmla="*/ 3326607 h 4714822"/>
              <a:gd name="connsiteX31" fmla="*/ 1502833 w 5317595"/>
              <a:gd name="connsiteY31" fmla="*/ 3314700 h 4714822"/>
              <a:gd name="connsiteX32" fmla="*/ 1507595 w 5317595"/>
              <a:gd name="connsiteY32" fmla="*/ 3305175 h 4714822"/>
              <a:gd name="connsiteX33" fmla="*/ 1514739 w 5317595"/>
              <a:gd name="connsiteY33" fmla="*/ 3286125 h 4714822"/>
              <a:gd name="connsiteX34" fmla="*/ 1521883 w 5317595"/>
              <a:gd name="connsiteY34" fmla="*/ 3243263 h 4714822"/>
              <a:gd name="connsiteX35" fmla="*/ 1569508 w 5317595"/>
              <a:gd name="connsiteY35" fmla="*/ 3226594 h 4714822"/>
              <a:gd name="connsiteX36" fmla="*/ 1631420 w 5317595"/>
              <a:gd name="connsiteY36" fmla="*/ 3207544 h 4714822"/>
              <a:gd name="connsiteX37" fmla="*/ 1686189 w 5317595"/>
              <a:gd name="connsiteY37" fmla="*/ 3186113 h 4714822"/>
              <a:gd name="connsiteX38" fmla="*/ 1705239 w 5317595"/>
              <a:gd name="connsiteY38" fmla="*/ 3176588 h 4714822"/>
              <a:gd name="connsiteX39" fmla="*/ 1712383 w 5317595"/>
              <a:gd name="connsiteY39" fmla="*/ 3171825 h 4714822"/>
              <a:gd name="connsiteX40" fmla="*/ 1736195 w 5317595"/>
              <a:gd name="connsiteY40" fmla="*/ 3152775 h 4714822"/>
              <a:gd name="connsiteX41" fmla="*/ 1743339 w 5317595"/>
              <a:gd name="connsiteY41" fmla="*/ 3128963 h 4714822"/>
              <a:gd name="connsiteX42" fmla="*/ 1740958 w 5317595"/>
              <a:gd name="connsiteY42" fmla="*/ 3095625 h 4714822"/>
              <a:gd name="connsiteX43" fmla="*/ 1743339 w 5317595"/>
              <a:gd name="connsiteY43" fmla="*/ 3071813 h 4714822"/>
              <a:gd name="connsiteX44" fmla="*/ 1755245 w 5317595"/>
              <a:gd name="connsiteY44" fmla="*/ 3055144 h 4714822"/>
              <a:gd name="connsiteX45" fmla="*/ 1767151 w 5317595"/>
              <a:gd name="connsiteY45" fmla="*/ 3021807 h 4714822"/>
              <a:gd name="connsiteX46" fmla="*/ 1786201 w 5317595"/>
              <a:gd name="connsiteY46" fmla="*/ 3005138 h 4714822"/>
              <a:gd name="connsiteX47" fmla="*/ 1805251 w 5317595"/>
              <a:gd name="connsiteY47" fmla="*/ 2993232 h 4714822"/>
              <a:gd name="connsiteX48" fmla="*/ 1821920 w 5317595"/>
              <a:gd name="connsiteY48" fmla="*/ 2978944 h 4714822"/>
              <a:gd name="connsiteX49" fmla="*/ 1831445 w 5317595"/>
              <a:gd name="connsiteY49" fmla="*/ 2976563 h 4714822"/>
              <a:gd name="connsiteX50" fmla="*/ 1845733 w 5317595"/>
              <a:gd name="connsiteY50" fmla="*/ 2969419 h 4714822"/>
              <a:gd name="connsiteX51" fmla="*/ 1881451 w 5317595"/>
              <a:gd name="connsiteY51" fmla="*/ 2962275 h 4714822"/>
              <a:gd name="connsiteX52" fmla="*/ 1912408 w 5317595"/>
              <a:gd name="connsiteY52" fmla="*/ 2962275 h 4714822"/>
              <a:gd name="connsiteX53" fmla="*/ 1929076 w 5317595"/>
              <a:gd name="connsiteY53" fmla="*/ 2962275 h 4714822"/>
              <a:gd name="connsiteX54" fmla="*/ 1976701 w 5317595"/>
              <a:gd name="connsiteY54" fmla="*/ 2921794 h 4714822"/>
              <a:gd name="connsiteX55" fmla="*/ 1988608 w 5317595"/>
              <a:gd name="connsiteY55" fmla="*/ 2902744 h 4714822"/>
              <a:gd name="connsiteX56" fmla="*/ 2000514 w 5317595"/>
              <a:gd name="connsiteY56" fmla="*/ 2883694 h 4714822"/>
              <a:gd name="connsiteX57" fmla="*/ 2017183 w 5317595"/>
              <a:gd name="connsiteY57" fmla="*/ 2867025 h 4714822"/>
              <a:gd name="connsiteX58" fmla="*/ 2043376 w 5317595"/>
              <a:gd name="connsiteY58" fmla="*/ 2814638 h 4714822"/>
              <a:gd name="connsiteX59" fmla="*/ 2055283 w 5317595"/>
              <a:gd name="connsiteY59" fmla="*/ 2797969 h 4714822"/>
              <a:gd name="connsiteX60" fmla="*/ 2074333 w 5317595"/>
              <a:gd name="connsiteY60" fmla="*/ 2790825 h 4714822"/>
              <a:gd name="connsiteX61" fmla="*/ 2095764 w 5317595"/>
              <a:gd name="connsiteY61" fmla="*/ 2778919 h 4714822"/>
              <a:gd name="connsiteX62" fmla="*/ 2112433 w 5317595"/>
              <a:gd name="connsiteY62" fmla="*/ 2774157 h 4714822"/>
              <a:gd name="connsiteX63" fmla="*/ 2131483 w 5317595"/>
              <a:gd name="connsiteY63" fmla="*/ 2769394 h 4714822"/>
              <a:gd name="connsiteX64" fmla="*/ 2171964 w 5317595"/>
              <a:gd name="connsiteY64" fmla="*/ 2771775 h 4714822"/>
              <a:gd name="connsiteX65" fmla="*/ 2186251 w 5317595"/>
              <a:gd name="connsiteY65" fmla="*/ 2771775 h 4714822"/>
              <a:gd name="connsiteX66" fmla="*/ 2248164 w 5317595"/>
              <a:gd name="connsiteY66" fmla="*/ 2731294 h 4714822"/>
              <a:gd name="connsiteX67" fmla="*/ 2269595 w 5317595"/>
              <a:gd name="connsiteY67" fmla="*/ 2724150 h 4714822"/>
              <a:gd name="connsiteX68" fmla="*/ 2283883 w 5317595"/>
              <a:gd name="connsiteY68" fmla="*/ 2712244 h 4714822"/>
              <a:gd name="connsiteX69" fmla="*/ 2288645 w 5317595"/>
              <a:gd name="connsiteY69" fmla="*/ 2712244 h 4714822"/>
              <a:gd name="connsiteX70" fmla="*/ 2319601 w 5317595"/>
              <a:gd name="connsiteY70" fmla="*/ 2690813 h 4714822"/>
              <a:gd name="connsiteX71" fmla="*/ 2386276 w 5317595"/>
              <a:gd name="connsiteY71" fmla="*/ 2621757 h 4714822"/>
              <a:gd name="connsiteX72" fmla="*/ 2388658 w 5317595"/>
              <a:gd name="connsiteY72" fmla="*/ 2586038 h 4714822"/>
              <a:gd name="connsiteX73" fmla="*/ 2398183 w 5317595"/>
              <a:gd name="connsiteY73" fmla="*/ 2566988 h 4714822"/>
              <a:gd name="connsiteX74" fmla="*/ 2443426 w 5317595"/>
              <a:gd name="connsiteY74" fmla="*/ 2500313 h 4714822"/>
              <a:gd name="connsiteX75" fmla="*/ 2462476 w 5317595"/>
              <a:gd name="connsiteY75" fmla="*/ 2466975 h 4714822"/>
              <a:gd name="connsiteX76" fmla="*/ 2498195 w 5317595"/>
              <a:gd name="connsiteY76" fmla="*/ 2462213 h 4714822"/>
              <a:gd name="connsiteX77" fmla="*/ 2576776 w 5317595"/>
              <a:gd name="connsiteY77" fmla="*/ 2445544 h 4714822"/>
              <a:gd name="connsiteX78" fmla="*/ 2638689 w 5317595"/>
              <a:gd name="connsiteY78" fmla="*/ 2378869 h 4714822"/>
              <a:gd name="connsiteX79" fmla="*/ 2726795 w 5317595"/>
              <a:gd name="connsiteY79" fmla="*/ 2357438 h 4714822"/>
              <a:gd name="connsiteX80" fmla="*/ 2788708 w 5317595"/>
              <a:gd name="connsiteY80" fmla="*/ 2347913 h 4714822"/>
              <a:gd name="connsiteX81" fmla="*/ 2819664 w 5317595"/>
              <a:gd name="connsiteY81" fmla="*/ 2328863 h 4714822"/>
              <a:gd name="connsiteX82" fmla="*/ 2826808 w 5317595"/>
              <a:gd name="connsiteY82" fmla="*/ 2321719 h 4714822"/>
              <a:gd name="connsiteX83" fmla="*/ 2836333 w 5317595"/>
              <a:gd name="connsiteY83" fmla="*/ 2314575 h 4714822"/>
              <a:gd name="connsiteX84" fmla="*/ 2867289 w 5317595"/>
              <a:gd name="connsiteY84" fmla="*/ 2276475 h 4714822"/>
              <a:gd name="connsiteX85" fmla="*/ 2907770 w 5317595"/>
              <a:gd name="connsiteY85" fmla="*/ 2240757 h 4714822"/>
              <a:gd name="connsiteX86" fmla="*/ 2914914 w 5317595"/>
              <a:gd name="connsiteY86" fmla="*/ 2214563 h 4714822"/>
              <a:gd name="connsiteX87" fmla="*/ 2931583 w 5317595"/>
              <a:gd name="connsiteY87" fmla="*/ 2174082 h 4714822"/>
              <a:gd name="connsiteX88" fmla="*/ 2964920 w 5317595"/>
              <a:gd name="connsiteY88" fmla="*/ 2126457 h 4714822"/>
              <a:gd name="connsiteX89" fmla="*/ 3000639 w 5317595"/>
              <a:gd name="connsiteY89" fmla="*/ 2107407 h 4714822"/>
              <a:gd name="connsiteX90" fmla="*/ 3041120 w 5317595"/>
              <a:gd name="connsiteY90" fmla="*/ 2071688 h 4714822"/>
              <a:gd name="connsiteX91" fmla="*/ 3055408 w 5317595"/>
              <a:gd name="connsiteY91" fmla="*/ 2050257 h 4714822"/>
              <a:gd name="connsiteX92" fmla="*/ 3074458 w 5317595"/>
              <a:gd name="connsiteY92" fmla="*/ 2033588 h 4714822"/>
              <a:gd name="connsiteX93" fmla="*/ 3091126 w 5317595"/>
              <a:gd name="connsiteY93" fmla="*/ 2012157 h 4714822"/>
              <a:gd name="connsiteX94" fmla="*/ 3093508 w 5317595"/>
              <a:gd name="connsiteY94" fmla="*/ 2005013 h 4714822"/>
              <a:gd name="connsiteX95" fmla="*/ 3098270 w 5317595"/>
              <a:gd name="connsiteY95" fmla="*/ 1997869 h 4714822"/>
              <a:gd name="connsiteX96" fmla="*/ 3103033 w 5317595"/>
              <a:gd name="connsiteY96" fmla="*/ 1988344 h 4714822"/>
              <a:gd name="connsiteX97" fmla="*/ 3107795 w 5317595"/>
              <a:gd name="connsiteY97" fmla="*/ 1978819 h 4714822"/>
              <a:gd name="connsiteX98" fmla="*/ 3114939 w 5317595"/>
              <a:gd name="connsiteY98" fmla="*/ 1976438 h 4714822"/>
              <a:gd name="connsiteX99" fmla="*/ 3157801 w 5317595"/>
              <a:gd name="connsiteY99" fmla="*/ 1947863 h 4714822"/>
              <a:gd name="connsiteX100" fmla="*/ 3231620 w 5317595"/>
              <a:gd name="connsiteY100" fmla="*/ 1862138 h 4714822"/>
              <a:gd name="connsiteX101" fmla="*/ 3274483 w 5317595"/>
              <a:gd name="connsiteY101" fmla="*/ 1862138 h 4714822"/>
              <a:gd name="connsiteX102" fmla="*/ 3314964 w 5317595"/>
              <a:gd name="connsiteY102" fmla="*/ 1862138 h 4714822"/>
              <a:gd name="connsiteX103" fmla="*/ 3338776 w 5317595"/>
              <a:gd name="connsiteY103" fmla="*/ 1852613 h 4714822"/>
              <a:gd name="connsiteX104" fmla="*/ 3355445 w 5317595"/>
              <a:gd name="connsiteY104" fmla="*/ 1838325 h 4714822"/>
              <a:gd name="connsiteX105" fmla="*/ 3384020 w 5317595"/>
              <a:gd name="connsiteY105" fmla="*/ 1752600 h 4714822"/>
              <a:gd name="connsiteX106" fmla="*/ 3407833 w 5317595"/>
              <a:gd name="connsiteY106" fmla="*/ 1719263 h 4714822"/>
              <a:gd name="connsiteX107" fmla="*/ 3407832 w 5317595"/>
              <a:gd name="connsiteY107" fmla="*/ 1707357 h 4714822"/>
              <a:gd name="connsiteX108" fmla="*/ 3400689 w 5317595"/>
              <a:gd name="connsiteY108" fmla="*/ 1681164 h 4714822"/>
              <a:gd name="connsiteX109" fmla="*/ 3391165 w 5317595"/>
              <a:gd name="connsiteY109" fmla="*/ 1647825 h 4714822"/>
              <a:gd name="connsiteX110" fmla="*/ 3422120 w 5317595"/>
              <a:gd name="connsiteY110" fmla="*/ 1619251 h 4714822"/>
              <a:gd name="connsiteX111" fmla="*/ 3495938 w 5317595"/>
              <a:gd name="connsiteY111" fmla="*/ 1571626 h 4714822"/>
              <a:gd name="connsiteX112" fmla="*/ 3607857 w 5317595"/>
              <a:gd name="connsiteY112" fmla="*/ 1485901 h 4714822"/>
              <a:gd name="connsiteX113" fmla="*/ 3579282 w 5317595"/>
              <a:gd name="connsiteY113" fmla="*/ 1421608 h 4714822"/>
              <a:gd name="connsiteX114" fmla="*/ 3619763 w 5317595"/>
              <a:gd name="connsiteY114" fmla="*/ 1407320 h 4714822"/>
              <a:gd name="connsiteX115" fmla="*/ 3634050 w 5317595"/>
              <a:gd name="connsiteY115" fmla="*/ 1347789 h 4714822"/>
              <a:gd name="connsiteX116" fmla="*/ 3662625 w 5317595"/>
              <a:gd name="connsiteY116" fmla="*/ 1312070 h 4714822"/>
              <a:gd name="connsiteX117" fmla="*/ 3736444 w 5317595"/>
              <a:gd name="connsiteY117" fmla="*/ 1243014 h 4714822"/>
              <a:gd name="connsiteX118" fmla="*/ 3774544 w 5317595"/>
              <a:gd name="connsiteY118" fmla="*/ 1223964 h 4714822"/>
              <a:gd name="connsiteX119" fmla="*/ 3815025 w 5317595"/>
              <a:gd name="connsiteY119" fmla="*/ 1183483 h 4714822"/>
              <a:gd name="connsiteX120" fmla="*/ 3876938 w 5317595"/>
              <a:gd name="connsiteY120" fmla="*/ 1178720 h 4714822"/>
              <a:gd name="connsiteX121" fmla="*/ 3936469 w 5317595"/>
              <a:gd name="connsiteY121" fmla="*/ 1154908 h 4714822"/>
              <a:gd name="connsiteX122" fmla="*/ 3996000 w 5317595"/>
              <a:gd name="connsiteY122" fmla="*/ 1135858 h 4714822"/>
              <a:gd name="connsiteX123" fmla="*/ 4048388 w 5317595"/>
              <a:gd name="connsiteY123" fmla="*/ 1135858 h 4714822"/>
              <a:gd name="connsiteX124" fmla="*/ 4036482 w 5317595"/>
              <a:gd name="connsiteY124" fmla="*/ 1092995 h 4714822"/>
              <a:gd name="connsiteX125" fmla="*/ 4024575 w 5317595"/>
              <a:gd name="connsiteY125" fmla="*/ 1026320 h 4714822"/>
              <a:gd name="connsiteX126" fmla="*/ 4062675 w 5317595"/>
              <a:gd name="connsiteY126" fmla="*/ 1023939 h 4714822"/>
              <a:gd name="connsiteX127" fmla="*/ 4126969 w 5317595"/>
              <a:gd name="connsiteY127" fmla="*/ 1062039 h 4714822"/>
              <a:gd name="connsiteX128" fmla="*/ 4143638 w 5317595"/>
              <a:gd name="connsiteY128" fmla="*/ 1007270 h 4714822"/>
              <a:gd name="connsiteX129" fmla="*/ 4117444 w 5317595"/>
              <a:gd name="connsiteY129" fmla="*/ 952501 h 4714822"/>
              <a:gd name="connsiteX130" fmla="*/ 4103157 w 5317595"/>
              <a:gd name="connsiteY130" fmla="*/ 895351 h 4714822"/>
              <a:gd name="connsiteX131" fmla="*/ 4155544 w 5317595"/>
              <a:gd name="connsiteY131" fmla="*/ 876301 h 4714822"/>
              <a:gd name="connsiteX132" fmla="*/ 4186500 w 5317595"/>
              <a:gd name="connsiteY132" fmla="*/ 819151 h 4714822"/>
              <a:gd name="connsiteX133" fmla="*/ 4236507 w 5317595"/>
              <a:gd name="connsiteY133" fmla="*/ 833439 h 4714822"/>
              <a:gd name="connsiteX134" fmla="*/ 4276988 w 5317595"/>
              <a:gd name="connsiteY134" fmla="*/ 831058 h 4714822"/>
              <a:gd name="connsiteX135" fmla="*/ 4326994 w 5317595"/>
              <a:gd name="connsiteY135" fmla="*/ 809626 h 4714822"/>
              <a:gd name="connsiteX136" fmla="*/ 4331757 w 5317595"/>
              <a:gd name="connsiteY136" fmla="*/ 745333 h 4714822"/>
              <a:gd name="connsiteX137" fmla="*/ 4357950 w 5317595"/>
              <a:gd name="connsiteY137" fmla="*/ 688183 h 4714822"/>
              <a:gd name="connsiteX138" fmla="*/ 4405575 w 5317595"/>
              <a:gd name="connsiteY138" fmla="*/ 659608 h 4714822"/>
              <a:gd name="connsiteX139" fmla="*/ 4434150 w 5317595"/>
              <a:gd name="connsiteY139" fmla="*/ 595314 h 4714822"/>
              <a:gd name="connsiteX140" fmla="*/ 4457963 w 5317595"/>
              <a:gd name="connsiteY140" fmla="*/ 583408 h 4714822"/>
              <a:gd name="connsiteX141" fmla="*/ 4527019 w 5317595"/>
              <a:gd name="connsiteY141" fmla="*/ 590551 h 4714822"/>
              <a:gd name="connsiteX142" fmla="*/ 4586550 w 5317595"/>
              <a:gd name="connsiteY142" fmla="*/ 559595 h 4714822"/>
              <a:gd name="connsiteX143" fmla="*/ 4588932 w 5317595"/>
              <a:gd name="connsiteY143" fmla="*/ 478633 h 4714822"/>
              <a:gd name="connsiteX144" fmla="*/ 4581788 w 5317595"/>
              <a:gd name="connsiteY144" fmla="*/ 407195 h 4714822"/>
              <a:gd name="connsiteX145" fmla="*/ 4593694 w 5317595"/>
              <a:gd name="connsiteY145" fmla="*/ 311945 h 4714822"/>
              <a:gd name="connsiteX146" fmla="*/ 4672275 w 5317595"/>
              <a:gd name="connsiteY146" fmla="*/ 316708 h 4714822"/>
              <a:gd name="connsiteX147" fmla="*/ 4686563 w 5317595"/>
              <a:gd name="connsiteY147" fmla="*/ 216695 h 4714822"/>
              <a:gd name="connsiteX148" fmla="*/ 4793719 w 5317595"/>
              <a:gd name="connsiteY148" fmla="*/ 188120 h 4714822"/>
              <a:gd name="connsiteX149" fmla="*/ 4872300 w 5317595"/>
              <a:gd name="connsiteY149" fmla="*/ 178595 h 4714822"/>
              <a:gd name="connsiteX150" fmla="*/ 4919925 w 5317595"/>
              <a:gd name="connsiteY150" fmla="*/ 95251 h 4714822"/>
              <a:gd name="connsiteX151" fmla="*/ 4984219 w 5317595"/>
              <a:gd name="connsiteY151" fmla="*/ 78583 h 4714822"/>
              <a:gd name="connsiteX152" fmla="*/ 5062800 w 5317595"/>
              <a:gd name="connsiteY152" fmla="*/ 88108 h 4714822"/>
              <a:gd name="connsiteX153" fmla="*/ 5098519 w 5317595"/>
              <a:gd name="connsiteY153" fmla="*/ 35720 h 4714822"/>
              <a:gd name="connsiteX154" fmla="*/ 5155669 w 5317595"/>
              <a:gd name="connsiteY154" fmla="*/ 7145 h 4714822"/>
              <a:gd name="connsiteX155" fmla="*/ 5246157 w 5317595"/>
              <a:gd name="connsiteY155" fmla="*/ 19051 h 4714822"/>
              <a:gd name="connsiteX156" fmla="*/ 5317595 w 5317595"/>
              <a:gd name="connsiteY156"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822853 w 5317595"/>
              <a:gd name="connsiteY16" fmla="*/ 3908372 h 4714822"/>
              <a:gd name="connsiteX17" fmla="*/ 839787 w 5317595"/>
              <a:gd name="connsiteY17" fmla="*/ 3840639 h 4714822"/>
              <a:gd name="connsiteX18" fmla="*/ 1290901 w 5317595"/>
              <a:gd name="connsiteY18" fmla="*/ 3512344 h 4714822"/>
              <a:gd name="connsiteX19" fmla="*/ 1329001 w 5317595"/>
              <a:gd name="connsiteY19" fmla="*/ 3479007 h 4714822"/>
              <a:gd name="connsiteX20" fmla="*/ 1340908 w 5317595"/>
              <a:gd name="connsiteY20" fmla="*/ 3462338 h 4714822"/>
              <a:gd name="connsiteX21" fmla="*/ 1352814 w 5317595"/>
              <a:gd name="connsiteY21" fmla="*/ 3443288 h 4714822"/>
              <a:gd name="connsiteX22" fmla="*/ 1367101 w 5317595"/>
              <a:gd name="connsiteY22" fmla="*/ 3417094 h 4714822"/>
              <a:gd name="connsiteX23" fmla="*/ 1374245 w 5317595"/>
              <a:gd name="connsiteY23" fmla="*/ 3395663 h 4714822"/>
              <a:gd name="connsiteX24" fmla="*/ 1400439 w 5317595"/>
              <a:gd name="connsiteY24" fmla="*/ 3388519 h 4714822"/>
              <a:gd name="connsiteX25" fmla="*/ 1426633 w 5317595"/>
              <a:gd name="connsiteY25" fmla="*/ 3388519 h 4714822"/>
              <a:gd name="connsiteX26" fmla="*/ 1436158 w 5317595"/>
              <a:gd name="connsiteY26" fmla="*/ 3388519 h 4714822"/>
              <a:gd name="connsiteX27" fmla="*/ 1452826 w 5317595"/>
              <a:gd name="connsiteY27" fmla="*/ 3376613 h 4714822"/>
              <a:gd name="connsiteX28" fmla="*/ 1462351 w 5317595"/>
              <a:gd name="connsiteY28" fmla="*/ 3369469 h 4714822"/>
              <a:gd name="connsiteX29" fmla="*/ 1476639 w 5317595"/>
              <a:gd name="connsiteY29" fmla="*/ 3352800 h 4714822"/>
              <a:gd name="connsiteX30" fmla="*/ 1488545 w 5317595"/>
              <a:gd name="connsiteY30" fmla="*/ 3333750 h 4714822"/>
              <a:gd name="connsiteX31" fmla="*/ 1495689 w 5317595"/>
              <a:gd name="connsiteY31" fmla="*/ 3326607 h 4714822"/>
              <a:gd name="connsiteX32" fmla="*/ 1502833 w 5317595"/>
              <a:gd name="connsiteY32" fmla="*/ 3314700 h 4714822"/>
              <a:gd name="connsiteX33" fmla="*/ 1507595 w 5317595"/>
              <a:gd name="connsiteY33" fmla="*/ 3305175 h 4714822"/>
              <a:gd name="connsiteX34" fmla="*/ 1514739 w 5317595"/>
              <a:gd name="connsiteY34" fmla="*/ 3286125 h 4714822"/>
              <a:gd name="connsiteX35" fmla="*/ 1521883 w 5317595"/>
              <a:gd name="connsiteY35" fmla="*/ 3243263 h 4714822"/>
              <a:gd name="connsiteX36" fmla="*/ 1569508 w 5317595"/>
              <a:gd name="connsiteY36" fmla="*/ 3226594 h 4714822"/>
              <a:gd name="connsiteX37" fmla="*/ 1631420 w 5317595"/>
              <a:gd name="connsiteY37" fmla="*/ 3207544 h 4714822"/>
              <a:gd name="connsiteX38" fmla="*/ 1686189 w 5317595"/>
              <a:gd name="connsiteY38" fmla="*/ 3186113 h 4714822"/>
              <a:gd name="connsiteX39" fmla="*/ 1705239 w 5317595"/>
              <a:gd name="connsiteY39" fmla="*/ 3176588 h 4714822"/>
              <a:gd name="connsiteX40" fmla="*/ 1712383 w 5317595"/>
              <a:gd name="connsiteY40" fmla="*/ 3171825 h 4714822"/>
              <a:gd name="connsiteX41" fmla="*/ 1736195 w 5317595"/>
              <a:gd name="connsiteY41" fmla="*/ 3152775 h 4714822"/>
              <a:gd name="connsiteX42" fmla="*/ 1743339 w 5317595"/>
              <a:gd name="connsiteY42" fmla="*/ 3128963 h 4714822"/>
              <a:gd name="connsiteX43" fmla="*/ 1740958 w 5317595"/>
              <a:gd name="connsiteY43" fmla="*/ 3095625 h 4714822"/>
              <a:gd name="connsiteX44" fmla="*/ 1743339 w 5317595"/>
              <a:gd name="connsiteY44" fmla="*/ 3071813 h 4714822"/>
              <a:gd name="connsiteX45" fmla="*/ 1755245 w 5317595"/>
              <a:gd name="connsiteY45" fmla="*/ 3055144 h 4714822"/>
              <a:gd name="connsiteX46" fmla="*/ 1767151 w 5317595"/>
              <a:gd name="connsiteY46" fmla="*/ 3021807 h 4714822"/>
              <a:gd name="connsiteX47" fmla="*/ 1786201 w 5317595"/>
              <a:gd name="connsiteY47" fmla="*/ 3005138 h 4714822"/>
              <a:gd name="connsiteX48" fmla="*/ 1805251 w 5317595"/>
              <a:gd name="connsiteY48" fmla="*/ 2993232 h 4714822"/>
              <a:gd name="connsiteX49" fmla="*/ 1821920 w 5317595"/>
              <a:gd name="connsiteY49" fmla="*/ 2978944 h 4714822"/>
              <a:gd name="connsiteX50" fmla="*/ 1831445 w 5317595"/>
              <a:gd name="connsiteY50" fmla="*/ 2976563 h 4714822"/>
              <a:gd name="connsiteX51" fmla="*/ 1845733 w 5317595"/>
              <a:gd name="connsiteY51" fmla="*/ 2969419 h 4714822"/>
              <a:gd name="connsiteX52" fmla="*/ 1881451 w 5317595"/>
              <a:gd name="connsiteY52" fmla="*/ 2962275 h 4714822"/>
              <a:gd name="connsiteX53" fmla="*/ 1912408 w 5317595"/>
              <a:gd name="connsiteY53" fmla="*/ 2962275 h 4714822"/>
              <a:gd name="connsiteX54" fmla="*/ 1929076 w 5317595"/>
              <a:gd name="connsiteY54" fmla="*/ 2962275 h 4714822"/>
              <a:gd name="connsiteX55" fmla="*/ 1976701 w 5317595"/>
              <a:gd name="connsiteY55" fmla="*/ 2921794 h 4714822"/>
              <a:gd name="connsiteX56" fmla="*/ 1988608 w 5317595"/>
              <a:gd name="connsiteY56" fmla="*/ 2902744 h 4714822"/>
              <a:gd name="connsiteX57" fmla="*/ 2000514 w 5317595"/>
              <a:gd name="connsiteY57" fmla="*/ 2883694 h 4714822"/>
              <a:gd name="connsiteX58" fmla="*/ 2017183 w 5317595"/>
              <a:gd name="connsiteY58" fmla="*/ 2867025 h 4714822"/>
              <a:gd name="connsiteX59" fmla="*/ 2043376 w 5317595"/>
              <a:gd name="connsiteY59" fmla="*/ 2814638 h 4714822"/>
              <a:gd name="connsiteX60" fmla="*/ 2055283 w 5317595"/>
              <a:gd name="connsiteY60" fmla="*/ 2797969 h 4714822"/>
              <a:gd name="connsiteX61" fmla="*/ 2074333 w 5317595"/>
              <a:gd name="connsiteY61" fmla="*/ 2790825 h 4714822"/>
              <a:gd name="connsiteX62" fmla="*/ 2095764 w 5317595"/>
              <a:gd name="connsiteY62" fmla="*/ 2778919 h 4714822"/>
              <a:gd name="connsiteX63" fmla="*/ 2112433 w 5317595"/>
              <a:gd name="connsiteY63" fmla="*/ 2774157 h 4714822"/>
              <a:gd name="connsiteX64" fmla="*/ 2131483 w 5317595"/>
              <a:gd name="connsiteY64" fmla="*/ 2769394 h 4714822"/>
              <a:gd name="connsiteX65" fmla="*/ 2171964 w 5317595"/>
              <a:gd name="connsiteY65" fmla="*/ 2771775 h 4714822"/>
              <a:gd name="connsiteX66" fmla="*/ 2186251 w 5317595"/>
              <a:gd name="connsiteY66" fmla="*/ 2771775 h 4714822"/>
              <a:gd name="connsiteX67" fmla="*/ 2248164 w 5317595"/>
              <a:gd name="connsiteY67" fmla="*/ 2731294 h 4714822"/>
              <a:gd name="connsiteX68" fmla="*/ 2269595 w 5317595"/>
              <a:gd name="connsiteY68" fmla="*/ 2724150 h 4714822"/>
              <a:gd name="connsiteX69" fmla="*/ 2283883 w 5317595"/>
              <a:gd name="connsiteY69" fmla="*/ 2712244 h 4714822"/>
              <a:gd name="connsiteX70" fmla="*/ 2288645 w 5317595"/>
              <a:gd name="connsiteY70" fmla="*/ 2712244 h 4714822"/>
              <a:gd name="connsiteX71" fmla="*/ 2319601 w 5317595"/>
              <a:gd name="connsiteY71" fmla="*/ 2690813 h 4714822"/>
              <a:gd name="connsiteX72" fmla="*/ 2386276 w 5317595"/>
              <a:gd name="connsiteY72" fmla="*/ 2621757 h 4714822"/>
              <a:gd name="connsiteX73" fmla="*/ 2388658 w 5317595"/>
              <a:gd name="connsiteY73" fmla="*/ 2586038 h 4714822"/>
              <a:gd name="connsiteX74" fmla="*/ 2398183 w 5317595"/>
              <a:gd name="connsiteY74" fmla="*/ 2566988 h 4714822"/>
              <a:gd name="connsiteX75" fmla="*/ 2443426 w 5317595"/>
              <a:gd name="connsiteY75" fmla="*/ 2500313 h 4714822"/>
              <a:gd name="connsiteX76" fmla="*/ 2462476 w 5317595"/>
              <a:gd name="connsiteY76" fmla="*/ 2466975 h 4714822"/>
              <a:gd name="connsiteX77" fmla="*/ 2498195 w 5317595"/>
              <a:gd name="connsiteY77" fmla="*/ 2462213 h 4714822"/>
              <a:gd name="connsiteX78" fmla="*/ 2576776 w 5317595"/>
              <a:gd name="connsiteY78" fmla="*/ 2445544 h 4714822"/>
              <a:gd name="connsiteX79" fmla="*/ 2638689 w 5317595"/>
              <a:gd name="connsiteY79" fmla="*/ 2378869 h 4714822"/>
              <a:gd name="connsiteX80" fmla="*/ 2726795 w 5317595"/>
              <a:gd name="connsiteY80" fmla="*/ 2357438 h 4714822"/>
              <a:gd name="connsiteX81" fmla="*/ 2788708 w 5317595"/>
              <a:gd name="connsiteY81" fmla="*/ 2347913 h 4714822"/>
              <a:gd name="connsiteX82" fmla="*/ 2819664 w 5317595"/>
              <a:gd name="connsiteY82" fmla="*/ 2328863 h 4714822"/>
              <a:gd name="connsiteX83" fmla="*/ 2826808 w 5317595"/>
              <a:gd name="connsiteY83" fmla="*/ 2321719 h 4714822"/>
              <a:gd name="connsiteX84" fmla="*/ 2836333 w 5317595"/>
              <a:gd name="connsiteY84" fmla="*/ 2314575 h 4714822"/>
              <a:gd name="connsiteX85" fmla="*/ 2867289 w 5317595"/>
              <a:gd name="connsiteY85" fmla="*/ 2276475 h 4714822"/>
              <a:gd name="connsiteX86" fmla="*/ 2907770 w 5317595"/>
              <a:gd name="connsiteY86" fmla="*/ 2240757 h 4714822"/>
              <a:gd name="connsiteX87" fmla="*/ 2914914 w 5317595"/>
              <a:gd name="connsiteY87" fmla="*/ 2214563 h 4714822"/>
              <a:gd name="connsiteX88" fmla="*/ 2931583 w 5317595"/>
              <a:gd name="connsiteY88" fmla="*/ 2174082 h 4714822"/>
              <a:gd name="connsiteX89" fmla="*/ 2964920 w 5317595"/>
              <a:gd name="connsiteY89" fmla="*/ 2126457 h 4714822"/>
              <a:gd name="connsiteX90" fmla="*/ 3000639 w 5317595"/>
              <a:gd name="connsiteY90" fmla="*/ 2107407 h 4714822"/>
              <a:gd name="connsiteX91" fmla="*/ 3041120 w 5317595"/>
              <a:gd name="connsiteY91" fmla="*/ 2071688 h 4714822"/>
              <a:gd name="connsiteX92" fmla="*/ 3055408 w 5317595"/>
              <a:gd name="connsiteY92" fmla="*/ 2050257 h 4714822"/>
              <a:gd name="connsiteX93" fmla="*/ 3074458 w 5317595"/>
              <a:gd name="connsiteY93" fmla="*/ 2033588 h 4714822"/>
              <a:gd name="connsiteX94" fmla="*/ 3091126 w 5317595"/>
              <a:gd name="connsiteY94" fmla="*/ 2012157 h 4714822"/>
              <a:gd name="connsiteX95" fmla="*/ 3093508 w 5317595"/>
              <a:gd name="connsiteY95" fmla="*/ 2005013 h 4714822"/>
              <a:gd name="connsiteX96" fmla="*/ 3098270 w 5317595"/>
              <a:gd name="connsiteY96" fmla="*/ 1997869 h 4714822"/>
              <a:gd name="connsiteX97" fmla="*/ 3103033 w 5317595"/>
              <a:gd name="connsiteY97" fmla="*/ 1988344 h 4714822"/>
              <a:gd name="connsiteX98" fmla="*/ 3107795 w 5317595"/>
              <a:gd name="connsiteY98" fmla="*/ 1978819 h 4714822"/>
              <a:gd name="connsiteX99" fmla="*/ 3114939 w 5317595"/>
              <a:gd name="connsiteY99" fmla="*/ 1976438 h 4714822"/>
              <a:gd name="connsiteX100" fmla="*/ 3157801 w 5317595"/>
              <a:gd name="connsiteY100" fmla="*/ 1947863 h 4714822"/>
              <a:gd name="connsiteX101" fmla="*/ 3231620 w 5317595"/>
              <a:gd name="connsiteY101" fmla="*/ 1862138 h 4714822"/>
              <a:gd name="connsiteX102" fmla="*/ 3274483 w 5317595"/>
              <a:gd name="connsiteY102" fmla="*/ 1862138 h 4714822"/>
              <a:gd name="connsiteX103" fmla="*/ 3314964 w 5317595"/>
              <a:gd name="connsiteY103" fmla="*/ 1862138 h 4714822"/>
              <a:gd name="connsiteX104" fmla="*/ 3338776 w 5317595"/>
              <a:gd name="connsiteY104" fmla="*/ 1852613 h 4714822"/>
              <a:gd name="connsiteX105" fmla="*/ 3355445 w 5317595"/>
              <a:gd name="connsiteY105" fmla="*/ 1838325 h 4714822"/>
              <a:gd name="connsiteX106" fmla="*/ 3384020 w 5317595"/>
              <a:gd name="connsiteY106" fmla="*/ 1752600 h 4714822"/>
              <a:gd name="connsiteX107" fmla="*/ 3407833 w 5317595"/>
              <a:gd name="connsiteY107" fmla="*/ 1719263 h 4714822"/>
              <a:gd name="connsiteX108" fmla="*/ 3407832 w 5317595"/>
              <a:gd name="connsiteY108" fmla="*/ 1707357 h 4714822"/>
              <a:gd name="connsiteX109" fmla="*/ 3400689 w 5317595"/>
              <a:gd name="connsiteY109" fmla="*/ 1681164 h 4714822"/>
              <a:gd name="connsiteX110" fmla="*/ 3391165 w 5317595"/>
              <a:gd name="connsiteY110" fmla="*/ 1647825 h 4714822"/>
              <a:gd name="connsiteX111" fmla="*/ 3422120 w 5317595"/>
              <a:gd name="connsiteY111" fmla="*/ 1619251 h 4714822"/>
              <a:gd name="connsiteX112" fmla="*/ 3495938 w 5317595"/>
              <a:gd name="connsiteY112" fmla="*/ 1571626 h 4714822"/>
              <a:gd name="connsiteX113" fmla="*/ 3607857 w 5317595"/>
              <a:gd name="connsiteY113" fmla="*/ 1485901 h 4714822"/>
              <a:gd name="connsiteX114" fmla="*/ 3579282 w 5317595"/>
              <a:gd name="connsiteY114" fmla="*/ 1421608 h 4714822"/>
              <a:gd name="connsiteX115" fmla="*/ 3619763 w 5317595"/>
              <a:gd name="connsiteY115" fmla="*/ 1407320 h 4714822"/>
              <a:gd name="connsiteX116" fmla="*/ 3634050 w 5317595"/>
              <a:gd name="connsiteY116" fmla="*/ 1347789 h 4714822"/>
              <a:gd name="connsiteX117" fmla="*/ 3662625 w 5317595"/>
              <a:gd name="connsiteY117" fmla="*/ 1312070 h 4714822"/>
              <a:gd name="connsiteX118" fmla="*/ 3736444 w 5317595"/>
              <a:gd name="connsiteY118" fmla="*/ 1243014 h 4714822"/>
              <a:gd name="connsiteX119" fmla="*/ 3774544 w 5317595"/>
              <a:gd name="connsiteY119" fmla="*/ 1223964 h 4714822"/>
              <a:gd name="connsiteX120" fmla="*/ 3815025 w 5317595"/>
              <a:gd name="connsiteY120" fmla="*/ 1183483 h 4714822"/>
              <a:gd name="connsiteX121" fmla="*/ 3876938 w 5317595"/>
              <a:gd name="connsiteY121" fmla="*/ 1178720 h 4714822"/>
              <a:gd name="connsiteX122" fmla="*/ 3936469 w 5317595"/>
              <a:gd name="connsiteY122" fmla="*/ 1154908 h 4714822"/>
              <a:gd name="connsiteX123" fmla="*/ 3996000 w 5317595"/>
              <a:gd name="connsiteY123" fmla="*/ 1135858 h 4714822"/>
              <a:gd name="connsiteX124" fmla="*/ 4048388 w 5317595"/>
              <a:gd name="connsiteY124" fmla="*/ 1135858 h 4714822"/>
              <a:gd name="connsiteX125" fmla="*/ 4036482 w 5317595"/>
              <a:gd name="connsiteY125" fmla="*/ 1092995 h 4714822"/>
              <a:gd name="connsiteX126" fmla="*/ 4024575 w 5317595"/>
              <a:gd name="connsiteY126" fmla="*/ 1026320 h 4714822"/>
              <a:gd name="connsiteX127" fmla="*/ 4062675 w 5317595"/>
              <a:gd name="connsiteY127" fmla="*/ 1023939 h 4714822"/>
              <a:gd name="connsiteX128" fmla="*/ 4126969 w 5317595"/>
              <a:gd name="connsiteY128" fmla="*/ 1062039 h 4714822"/>
              <a:gd name="connsiteX129" fmla="*/ 4143638 w 5317595"/>
              <a:gd name="connsiteY129" fmla="*/ 1007270 h 4714822"/>
              <a:gd name="connsiteX130" fmla="*/ 4117444 w 5317595"/>
              <a:gd name="connsiteY130" fmla="*/ 952501 h 4714822"/>
              <a:gd name="connsiteX131" fmla="*/ 4103157 w 5317595"/>
              <a:gd name="connsiteY131" fmla="*/ 895351 h 4714822"/>
              <a:gd name="connsiteX132" fmla="*/ 4155544 w 5317595"/>
              <a:gd name="connsiteY132" fmla="*/ 876301 h 4714822"/>
              <a:gd name="connsiteX133" fmla="*/ 4186500 w 5317595"/>
              <a:gd name="connsiteY133" fmla="*/ 819151 h 4714822"/>
              <a:gd name="connsiteX134" fmla="*/ 4236507 w 5317595"/>
              <a:gd name="connsiteY134" fmla="*/ 833439 h 4714822"/>
              <a:gd name="connsiteX135" fmla="*/ 4276988 w 5317595"/>
              <a:gd name="connsiteY135" fmla="*/ 831058 h 4714822"/>
              <a:gd name="connsiteX136" fmla="*/ 4326994 w 5317595"/>
              <a:gd name="connsiteY136" fmla="*/ 809626 h 4714822"/>
              <a:gd name="connsiteX137" fmla="*/ 4331757 w 5317595"/>
              <a:gd name="connsiteY137" fmla="*/ 745333 h 4714822"/>
              <a:gd name="connsiteX138" fmla="*/ 4357950 w 5317595"/>
              <a:gd name="connsiteY138" fmla="*/ 688183 h 4714822"/>
              <a:gd name="connsiteX139" fmla="*/ 4405575 w 5317595"/>
              <a:gd name="connsiteY139" fmla="*/ 659608 h 4714822"/>
              <a:gd name="connsiteX140" fmla="*/ 4434150 w 5317595"/>
              <a:gd name="connsiteY140" fmla="*/ 595314 h 4714822"/>
              <a:gd name="connsiteX141" fmla="*/ 4457963 w 5317595"/>
              <a:gd name="connsiteY141" fmla="*/ 583408 h 4714822"/>
              <a:gd name="connsiteX142" fmla="*/ 4527019 w 5317595"/>
              <a:gd name="connsiteY142" fmla="*/ 590551 h 4714822"/>
              <a:gd name="connsiteX143" fmla="*/ 4586550 w 5317595"/>
              <a:gd name="connsiteY143" fmla="*/ 559595 h 4714822"/>
              <a:gd name="connsiteX144" fmla="*/ 4588932 w 5317595"/>
              <a:gd name="connsiteY144" fmla="*/ 478633 h 4714822"/>
              <a:gd name="connsiteX145" fmla="*/ 4581788 w 5317595"/>
              <a:gd name="connsiteY145" fmla="*/ 407195 h 4714822"/>
              <a:gd name="connsiteX146" fmla="*/ 4593694 w 5317595"/>
              <a:gd name="connsiteY146" fmla="*/ 311945 h 4714822"/>
              <a:gd name="connsiteX147" fmla="*/ 4672275 w 5317595"/>
              <a:gd name="connsiteY147" fmla="*/ 316708 h 4714822"/>
              <a:gd name="connsiteX148" fmla="*/ 4686563 w 5317595"/>
              <a:gd name="connsiteY148" fmla="*/ 216695 h 4714822"/>
              <a:gd name="connsiteX149" fmla="*/ 4793719 w 5317595"/>
              <a:gd name="connsiteY149" fmla="*/ 188120 h 4714822"/>
              <a:gd name="connsiteX150" fmla="*/ 4872300 w 5317595"/>
              <a:gd name="connsiteY150" fmla="*/ 178595 h 4714822"/>
              <a:gd name="connsiteX151" fmla="*/ 4919925 w 5317595"/>
              <a:gd name="connsiteY151" fmla="*/ 95251 h 4714822"/>
              <a:gd name="connsiteX152" fmla="*/ 4984219 w 5317595"/>
              <a:gd name="connsiteY152" fmla="*/ 78583 h 4714822"/>
              <a:gd name="connsiteX153" fmla="*/ 5062800 w 5317595"/>
              <a:gd name="connsiteY153" fmla="*/ 88108 h 4714822"/>
              <a:gd name="connsiteX154" fmla="*/ 5098519 w 5317595"/>
              <a:gd name="connsiteY154" fmla="*/ 35720 h 4714822"/>
              <a:gd name="connsiteX155" fmla="*/ 5155669 w 5317595"/>
              <a:gd name="connsiteY155" fmla="*/ 7145 h 4714822"/>
              <a:gd name="connsiteX156" fmla="*/ 5246157 w 5317595"/>
              <a:gd name="connsiteY156" fmla="*/ 19051 h 4714822"/>
              <a:gd name="connsiteX157" fmla="*/ 5317595 w 5317595"/>
              <a:gd name="connsiteY157"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822853 w 5317595"/>
              <a:gd name="connsiteY16" fmla="*/ 3908372 h 4714822"/>
              <a:gd name="connsiteX17" fmla="*/ 839787 w 5317595"/>
              <a:gd name="connsiteY17" fmla="*/ 3840639 h 4714822"/>
              <a:gd name="connsiteX18" fmla="*/ 907520 w 5317595"/>
              <a:gd name="connsiteY18" fmla="*/ 3867732 h 4714822"/>
              <a:gd name="connsiteX19" fmla="*/ 1290901 w 5317595"/>
              <a:gd name="connsiteY19" fmla="*/ 3512344 h 4714822"/>
              <a:gd name="connsiteX20" fmla="*/ 1329001 w 5317595"/>
              <a:gd name="connsiteY20" fmla="*/ 3479007 h 4714822"/>
              <a:gd name="connsiteX21" fmla="*/ 1340908 w 5317595"/>
              <a:gd name="connsiteY21" fmla="*/ 3462338 h 4714822"/>
              <a:gd name="connsiteX22" fmla="*/ 1352814 w 5317595"/>
              <a:gd name="connsiteY22" fmla="*/ 3443288 h 4714822"/>
              <a:gd name="connsiteX23" fmla="*/ 1367101 w 5317595"/>
              <a:gd name="connsiteY23" fmla="*/ 3417094 h 4714822"/>
              <a:gd name="connsiteX24" fmla="*/ 1374245 w 5317595"/>
              <a:gd name="connsiteY24" fmla="*/ 3395663 h 4714822"/>
              <a:gd name="connsiteX25" fmla="*/ 1400439 w 5317595"/>
              <a:gd name="connsiteY25" fmla="*/ 3388519 h 4714822"/>
              <a:gd name="connsiteX26" fmla="*/ 1426633 w 5317595"/>
              <a:gd name="connsiteY26" fmla="*/ 3388519 h 4714822"/>
              <a:gd name="connsiteX27" fmla="*/ 1436158 w 5317595"/>
              <a:gd name="connsiteY27" fmla="*/ 3388519 h 4714822"/>
              <a:gd name="connsiteX28" fmla="*/ 1452826 w 5317595"/>
              <a:gd name="connsiteY28" fmla="*/ 3376613 h 4714822"/>
              <a:gd name="connsiteX29" fmla="*/ 1462351 w 5317595"/>
              <a:gd name="connsiteY29" fmla="*/ 3369469 h 4714822"/>
              <a:gd name="connsiteX30" fmla="*/ 1476639 w 5317595"/>
              <a:gd name="connsiteY30" fmla="*/ 3352800 h 4714822"/>
              <a:gd name="connsiteX31" fmla="*/ 1488545 w 5317595"/>
              <a:gd name="connsiteY31" fmla="*/ 3333750 h 4714822"/>
              <a:gd name="connsiteX32" fmla="*/ 1495689 w 5317595"/>
              <a:gd name="connsiteY32" fmla="*/ 3326607 h 4714822"/>
              <a:gd name="connsiteX33" fmla="*/ 1502833 w 5317595"/>
              <a:gd name="connsiteY33" fmla="*/ 3314700 h 4714822"/>
              <a:gd name="connsiteX34" fmla="*/ 1507595 w 5317595"/>
              <a:gd name="connsiteY34" fmla="*/ 3305175 h 4714822"/>
              <a:gd name="connsiteX35" fmla="*/ 1514739 w 5317595"/>
              <a:gd name="connsiteY35" fmla="*/ 3286125 h 4714822"/>
              <a:gd name="connsiteX36" fmla="*/ 1521883 w 5317595"/>
              <a:gd name="connsiteY36" fmla="*/ 3243263 h 4714822"/>
              <a:gd name="connsiteX37" fmla="*/ 1569508 w 5317595"/>
              <a:gd name="connsiteY37" fmla="*/ 3226594 h 4714822"/>
              <a:gd name="connsiteX38" fmla="*/ 1631420 w 5317595"/>
              <a:gd name="connsiteY38" fmla="*/ 3207544 h 4714822"/>
              <a:gd name="connsiteX39" fmla="*/ 1686189 w 5317595"/>
              <a:gd name="connsiteY39" fmla="*/ 3186113 h 4714822"/>
              <a:gd name="connsiteX40" fmla="*/ 1705239 w 5317595"/>
              <a:gd name="connsiteY40" fmla="*/ 3176588 h 4714822"/>
              <a:gd name="connsiteX41" fmla="*/ 1712383 w 5317595"/>
              <a:gd name="connsiteY41" fmla="*/ 3171825 h 4714822"/>
              <a:gd name="connsiteX42" fmla="*/ 1736195 w 5317595"/>
              <a:gd name="connsiteY42" fmla="*/ 3152775 h 4714822"/>
              <a:gd name="connsiteX43" fmla="*/ 1743339 w 5317595"/>
              <a:gd name="connsiteY43" fmla="*/ 3128963 h 4714822"/>
              <a:gd name="connsiteX44" fmla="*/ 1740958 w 5317595"/>
              <a:gd name="connsiteY44" fmla="*/ 3095625 h 4714822"/>
              <a:gd name="connsiteX45" fmla="*/ 1743339 w 5317595"/>
              <a:gd name="connsiteY45" fmla="*/ 3071813 h 4714822"/>
              <a:gd name="connsiteX46" fmla="*/ 1755245 w 5317595"/>
              <a:gd name="connsiteY46" fmla="*/ 3055144 h 4714822"/>
              <a:gd name="connsiteX47" fmla="*/ 1767151 w 5317595"/>
              <a:gd name="connsiteY47" fmla="*/ 3021807 h 4714822"/>
              <a:gd name="connsiteX48" fmla="*/ 1786201 w 5317595"/>
              <a:gd name="connsiteY48" fmla="*/ 3005138 h 4714822"/>
              <a:gd name="connsiteX49" fmla="*/ 1805251 w 5317595"/>
              <a:gd name="connsiteY49" fmla="*/ 2993232 h 4714822"/>
              <a:gd name="connsiteX50" fmla="*/ 1821920 w 5317595"/>
              <a:gd name="connsiteY50" fmla="*/ 2978944 h 4714822"/>
              <a:gd name="connsiteX51" fmla="*/ 1831445 w 5317595"/>
              <a:gd name="connsiteY51" fmla="*/ 2976563 h 4714822"/>
              <a:gd name="connsiteX52" fmla="*/ 1845733 w 5317595"/>
              <a:gd name="connsiteY52" fmla="*/ 2969419 h 4714822"/>
              <a:gd name="connsiteX53" fmla="*/ 1881451 w 5317595"/>
              <a:gd name="connsiteY53" fmla="*/ 2962275 h 4714822"/>
              <a:gd name="connsiteX54" fmla="*/ 1912408 w 5317595"/>
              <a:gd name="connsiteY54" fmla="*/ 2962275 h 4714822"/>
              <a:gd name="connsiteX55" fmla="*/ 1929076 w 5317595"/>
              <a:gd name="connsiteY55" fmla="*/ 2962275 h 4714822"/>
              <a:gd name="connsiteX56" fmla="*/ 1976701 w 5317595"/>
              <a:gd name="connsiteY56" fmla="*/ 2921794 h 4714822"/>
              <a:gd name="connsiteX57" fmla="*/ 1988608 w 5317595"/>
              <a:gd name="connsiteY57" fmla="*/ 2902744 h 4714822"/>
              <a:gd name="connsiteX58" fmla="*/ 2000514 w 5317595"/>
              <a:gd name="connsiteY58" fmla="*/ 2883694 h 4714822"/>
              <a:gd name="connsiteX59" fmla="*/ 2017183 w 5317595"/>
              <a:gd name="connsiteY59" fmla="*/ 2867025 h 4714822"/>
              <a:gd name="connsiteX60" fmla="*/ 2043376 w 5317595"/>
              <a:gd name="connsiteY60" fmla="*/ 2814638 h 4714822"/>
              <a:gd name="connsiteX61" fmla="*/ 2055283 w 5317595"/>
              <a:gd name="connsiteY61" fmla="*/ 2797969 h 4714822"/>
              <a:gd name="connsiteX62" fmla="*/ 2074333 w 5317595"/>
              <a:gd name="connsiteY62" fmla="*/ 2790825 h 4714822"/>
              <a:gd name="connsiteX63" fmla="*/ 2095764 w 5317595"/>
              <a:gd name="connsiteY63" fmla="*/ 2778919 h 4714822"/>
              <a:gd name="connsiteX64" fmla="*/ 2112433 w 5317595"/>
              <a:gd name="connsiteY64" fmla="*/ 2774157 h 4714822"/>
              <a:gd name="connsiteX65" fmla="*/ 2131483 w 5317595"/>
              <a:gd name="connsiteY65" fmla="*/ 2769394 h 4714822"/>
              <a:gd name="connsiteX66" fmla="*/ 2171964 w 5317595"/>
              <a:gd name="connsiteY66" fmla="*/ 2771775 h 4714822"/>
              <a:gd name="connsiteX67" fmla="*/ 2186251 w 5317595"/>
              <a:gd name="connsiteY67" fmla="*/ 2771775 h 4714822"/>
              <a:gd name="connsiteX68" fmla="*/ 2248164 w 5317595"/>
              <a:gd name="connsiteY68" fmla="*/ 2731294 h 4714822"/>
              <a:gd name="connsiteX69" fmla="*/ 2269595 w 5317595"/>
              <a:gd name="connsiteY69" fmla="*/ 2724150 h 4714822"/>
              <a:gd name="connsiteX70" fmla="*/ 2283883 w 5317595"/>
              <a:gd name="connsiteY70" fmla="*/ 2712244 h 4714822"/>
              <a:gd name="connsiteX71" fmla="*/ 2288645 w 5317595"/>
              <a:gd name="connsiteY71" fmla="*/ 2712244 h 4714822"/>
              <a:gd name="connsiteX72" fmla="*/ 2319601 w 5317595"/>
              <a:gd name="connsiteY72" fmla="*/ 2690813 h 4714822"/>
              <a:gd name="connsiteX73" fmla="*/ 2386276 w 5317595"/>
              <a:gd name="connsiteY73" fmla="*/ 2621757 h 4714822"/>
              <a:gd name="connsiteX74" fmla="*/ 2388658 w 5317595"/>
              <a:gd name="connsiteY74" fmla="*/ 2586038 h 4714822"/>
              <a:gd name="connsiteX75" fmla="*/ 2398183 w 5317595"/>
              <a:gd name="connsiteY75" fmla="*/ 2566988 h 4714822"/>
              <a:gd name="connsiteX76" fmla="*/ 2443426 w 5317595"/>
              <a:gd name="connsiteY76" fmla="*/ 2500313 h 4714822"/>
              <a:gd name="connsiteX77" fmla="*/ 2462476 w 5317595"/>
              <a:gd name="connsiteY77" fmla="*/ 2466975 h 4714822"/>
              <a:gd name="connsiteX78" fmla="*/ 2498195 w 5317595"/>
              <a:gd name="connsiteY78" fmla="*/ 2462213 h 4714822"/>
              <a:gd name="connsiteX79" fmla="*/ 2576776 w 5317595"/>
              <a:gd name="connsiteY79" fmla="*/ 2445544 h 4714822"/>
              <a:gd name="connsiteX80" fmla="*/ 2638689 w 5317595"/>
              <a:gd name="connsiteY80" fmla="*/ 2378869 h 4714822"/>
              <a:gd name="connsiteX81" fmla="*/ 2726795 w 5317595"/>
              <a:gd name="connsiteY81" fmla="*/ 2357438 h 4714822"/>
              <a:gd name="connsiteX82" fmla="*/ 2788708 w 5317595"/>
              <a:gd name="connsiteY82" fmla="*/ 2347913 h 4714822"/>
              <a:gd name="connsiteX83" fmla="*/ 2819664 w 5317595"/>
              <a:gd name="connsiteY83" fmla="*/ 2328863 h 4714822"/>
              <a:gd name="connsiteX84" fmla="*/ 2826808 w 5317595"/>
              <a:gd name="connsiteY84" fmla="*/ 2321719 h 4714822"/>
              <a:gd name="connsiteX85" fmla="*/ 2836333 w 5317595"/>
              <a:gd name="connsiteY85" fmla="*/ 2314575 h 4714822"/>
              <a:gd name="connsiteX86" fmla="*/ 2867289 w 5317595"/>
              <a:gd name="connsiteY86" fmla="*/ 2276475 h 4714822"/>
              <a:gd name="connsiteX87" fmla="*/ 2907770 w 5317595"/>
              <a:gd name="connsiteY87" fmla="*/ 2240757 h 4714822"/>
              <a:gd name="connsiteX88" fmla="*/ 2914914 w 5317595"/>
              <a:gd name="connsiteY88" fmla="*/ 2214563 h 4714822"/>
              <a:gd name="connsiteX89" fmla="*/ 2931583 w 5317595"/>
              <a:gd name="connsiteY89" fmla="*/ 2174082 h 4714822"/>
              <a:gd name="connsiteX90" fmla="*/ 2964920 w 5317595"/>
              <a:gd name="connsiteY90" fmla="*/ 2126457 h 4714822"/>
              <a:gd name="connsiteX91" fmla="*/ 3000639 w 5317595"/>
              <a:gd name="connsiteY91" fmla="*/ 2107407 h 4714822"/>
              <a:gd name="connsiteX92" fmla="*/ 3041120 w 5317595"/>
              <a:gd name="connsiteY92" fmla="*/ 2071688 h 4714822"/>
              <a:gd name="connsiteX93" fmla="*/ 3055408 w 5317595"/>
              <a:gd name="connsiteY93" fmla="*/ 2050257 h 4714822"/>
              <a:gd name="connsiteX94" fmla="*/ 3074458 w 5317595"/>
              <a:gd name="connsiteY94" fmla="*/ 2033588 h 4714822"/>
              <a:gd name="connsiteX95" fmla="*/ 3091126 w 5317595"/>
              <a:gd name="connsiteY95" fmla="*/ 2012157 h 4714822"/>
              <a:gd name="connsiteX96" fmla="*/ 3093508 w 5317595"/>
              <a:gd name="connsiteY96" fmla="*/ 2005013 h 4714822"/>
              <a:gd name="connsiteX97" fmla="*/ 3098270 w 5317595"/>
              <a:gd name="connsiteY97" fmla="*/ 1997869 h 4714822"/>
              <a:gd name="connsiteX98" fmla="*/ 3103033 w 5317595"/>
              <a:gd name="connsiteY98" fmla="*/ 1988344 h 4714822"/>
              <a:gd name="connsiteX99" fmla="*/ 3107795 w 5317595"/>
              <a:gd name="connsiteY99" fmla="*/ 1978819 h 4714822"/>
              <a:gd name="connsiteX100" fmla="*/ 3114939 w 5317595"/>
              <a:gd name="connsiteY100" fmla="*/ 1976438 h 4714822"/>
              <a:gd name="connsiteX101" fmla="*/ 3157801 w 5317595"/>
              <a:gd name="connsiteY101" fmla="*/ 1947863 h 4714822"/>
              <a:gd name="connsiteX102" fmla="*/ 3231620 w 5317595"/>
              <a:gd name="connsiteY102" fmla="*/ 1862138 h 4714822"/>
              <a:gd name="connsiteX103" fmla="*/ 3274483 w 5317595"/>
              <a:gd name="connsiteY103" fmla="*/ 1862138 h 4714822"/>
              <a:gd name="connsiteX104" fmla="*/ 3314964 w 5317595"/>
              <a:gd name="connsiteY104" fmla="*/ 1862138 h 4714822"/>
              <a:gd name="connsiteX105" fmla="*/ 3338776 w 5317595"/>
              <a:gd name="connsiteY105" fmla="*/ 1852613 h 4714822"/>
              <a:gd name="connsiteX106" fmla="*/ 3355445 w 5317595"/>
              <a:gd name="connsiteY106" fmla="*/ 1838325 h 4714822"/>
              <a:gd name="connsiteX107" fmla="*/ 3384020 w 5317595"/>
              <a:gd name="connsiteY107" fmla="*/ 1752600 h 4714822"/>
              <a:gd name="connsiteX108" fmla="*/ 3407833 w 5317595"/>
              <a:gd name="connsiteY108" fmla="*/ 1719263 h 4714822"/>
              <a:gd name="connsiteX109" fmla="*/ 3407832 w 5317595"/>
              <a:gd name="connsiteY109" fmla="*/ 1707357 h 4714822"/>
              <a:gd name="connsiteX110" fmla="*/ 3400689 w 5317595"/>
              <a:gd name="connsiteY110" fmla="*/ 1681164 h 4714822"/>
              <a:gd name="connsiteX111" fmla="*/ 3391165 w 5317595"/>
              <a:gd name="connsiteY111" fmla="*/ 1647825 h 4714822"/>
              <a:gd name="connsiteX112" fmla="*/ 3422120 w 5317595"/>
              <a:gd name="connsiteY112" fmla="*/ 1619251 h 4714822"/>
              <a:gd name="connsiteX113" fmla="*/ 3495938 w 5317595"/>
              <a:gd name="connsiteY113" fmla="*/ 1571626 h 4714822"/>
              <a:gd name="connsiteX114" fmla="*/ 3607857 w 5317595"/>
              <a:gd name="connsiteY114" fmla="*/ 1485901 h 4714822"/>
              <a:gd name="connsiteX115" fmla="*/ 3579282 w 5317595"/>
              <a:gd name="connsiteY115" fmla="*/ 1421608 h 4714822"/>
              <a:gd name="connsiteX116" fmla="*/ 3619763 w 5317595"/>
              <a:gd name="connsiteY116" fmla="*/ 1407320 h 4714822"/>
              <a:gd name="connsiteX117" fmla="*/ 3634050 w 5317595"/>
              <a:gd name="connsiteY117" fmla="*/ 1347789 h 4714822"/>
              <a:gd name="connsiteX118" fmla="*/ 3662625 w 5317595"/>
              <a:gd name="connsiteY118" fmla="*/ 1312070 h 4714822"/>
              <a:gd name="connsiteX119" fmla="*/ 3736444 w 5317595"/>
              <a:gd name="connsiteY119" fmla="*/ 1243014 h 4714822"/>
              <a:gd name="connsiteX120" fmla="*/ 3774544 w 5317595"/>
              <a:gd name="connsiteY120" fmla="*/ 1223964 h 4714822"/>
              <a:gd name="connsiteX121" fmla="*/ 3815025 w 5317595"/>
              <a:gd name="connsiteY121" fmla="*/ 1183483 h 4714822"/>
              <a:gd name="connsiteX122" fmla="*/ 3876938 w 5317595"/>
              <a:gd name="connsiteY122" fmla="*/ 1178720 h 4714822"/>
              <a:gd name="connsiteX123" fmla="*/ 3936469 w 5317595"/>
              <a:gd name="connsiteY123" fmla="*/ 1154908 h 4714822"/>
              <a:gd name="connsiteX124" fmla="*/ 3996000 w 5317595"/>
              <a:gd name="connsiteY124" fmla="*/ 1135858 h 4714822"/>
              <a:gd name="connsiteX125" fmla="*/ 4048388 w 5317595"/>
              <a:gd name="connsiteY125" fmla="*/ 1135858 h 4714822"/>
              <a:gd name="connsiteX126" fmla="*/ 4036482 w 5317595"/>
              <a:gd name="connsiteY126" fmla="*/ 1092995 h 4714822"/>
              <a:gd name="connsiteX127" fmla="*/ 4024575 w 5317595"/>
              <a:gd name="connsiteY127" fmla="*/ 1026320 h 4714822"/>
              <a:gd name="connsiteX128" fmla="*/ 4062675 w 5317595"/>
              <a:gd name="connsiteY128" fmla="*/ 1023939 h 4714822"/>
              <a:gd name="connsiteX129" fmla="*/ 4126969 w 5317595"/>
              <a:gd name="connsiteY129" fmla="*/ 1062039 h 4714822"/>
              <a:gd name="connsiteX130" fmla="*/ 4143638 w 5317595"/>
              <a:gd name="connsiteY130" fmla="*/ 1007270 h 4714822"/>
              <a:gd name="connsiteX131" fmla="*/ 4117444 w 5317595"/>
              <a:gd name="connsiteY131" fmla="*/ 952501 h 4714822"/>
              <a:gd name="connsiteX132" fmla="*/ 4103157 w 5317595"/>
              <a:gd name="connsiteY132" fmla="*/ 895351 h 4714822"/>
              <a:gd name="connsiteX133" fmla="*/ 4155544 w 5317595"/>
              <a:gd name="connsiteY133" fmla="*/ 876301 h 4714822"/>
              <a:gd name="connsiteX134" fmla="*/ 4186500 w 5317595"/>
              <a:gd name="connsiteY134" fmla="*/ 819151 h 4714822"/>
              <a:gd name="connsiteX135" fmla="*/ 4236507 w 5317595"/>
              <a:gd name="connsiteY135" fmla="*/ 833439 h 4714822"/>
              <a:gd name="connsiteX136" fmla="*/ 4276988 w 5317595"/>
              <a:gd name="connsiteY136" fmla="*/ 831058 h 4714822"/>
              <a:gd name="connsiteX137" fmla="*/ 4326994 w 5317595"/>
              <a:gd name="connsiteY137" fmla="*/ 809626 h 4714822"/>
              <a:gd name="connsiteX138" fmla="*/ 4331757 w 5317595"/>
              <a:gd name="connsiteY138" fmla="*/ 745333 h 4714822"/>
              <a:gd name="connsiteX139" fmla="*/ 4357950 w 5317595"/>
              <a:gd name="connsiteY139" fmla="*/ 688183 h 4714822"/>
              <a:gd name="connsiteX140" fmla="*/ 4405575 w 5317595"/>
              <a:gd name="connsiteY140" fmla="*/ 659608 h 4714822"/>
              <a:gd name="connsiteX141" fmla="*/ 4434150 w 5317595"/>
              <a:gd name="connsiteY141" fmla="*/ 595314 h 4714822"/>
              <a:gd name="connsiteX142" fmla="*/ 4457963 w 5317595"/>
              <a:gd name="connsiteY142" fmla="*/ 583408 h 4714822"/>
              <a:gd name="connsiteX143" fmla="*/ 4527019 w 5317595"/>
              <a:gd name="connsiteY143" fmla="*/ 590551 h 4714822"/>
              <a:gd name="connsiteX144" fmla="*/ 4586550 w 5317595"/>
              <a:gd name="connsiteY144" fmla="*/ 559595 h 4714822"/>
              <a:gd name="connsiteX145" fmla="*/ 4588932 w 5317595"/>
              <a:gd name="connsiteY145" fmla="*/ 478633 h 4714822"/>
              <a:gd name="connsiteX146" fmla="*/ 4581788 w 5317595"/>
              <a:gd name="connsiteY146" fmla="*/ 407195 h 4714822"/>
              <a:gd name="connsiteX147" fmla="*/ 4593694 w 5317595"/>
              <a:gd name="connsiteY147" fmla="*/ 311945 h 4714822"/>
              <a:gd name="connsiteX148" fmla="*/ 4672275 w 5317595"/>
              <a:gd name="connsiteY148" fmla="*/ 316708 h 4714822"/>
              <a:gd name="connsiteX149" fmla="*/ 4686563 w 5317595"/>
              <a:gd name="connsiteY149" fmla="*/ 216695 h 4714822"/>
              <a:gd name="connsiteX150" fmla="*/ 4793719 w 5317595"/>
              <a:gd name="connsiteY150" fmla="*/ 188120 h 4714822"/>
              <a:gd name="connsiteX151" fmla="*/ 4872300 w 5317595"/>
              <a:gd name="connsiteY151" fmla="*/ 178595 h 4714822"/>
              <a:gd name="connsiteX152" fmla="*/ 4919925 w 5317595"/>
              <a:gd name="connsiteY152" fmla="*/ 95251 h 4714822"/>
              <a:gd name="connsiteX153" fmla="*/ 4984219 w 5317595"/>
              <a:gd name="connsiteY153" fmla="*/ 78583 h 4714822"/>
              <a:gd name="connsiteX154" fmla="*/ 5062800 w 5317595"/>
              <a:gd name="connsiteY154" fmla="*/ 88108 h 4714822"/>
              <a:gd name="connsiteX155" fmla="*/ 5098519 w 5317595"/>
              <a:gd name="connsiteY155" fmla="*/ 35720 h 4714822"/>
              <a:gd name="connsiteX156" fmla="*/ 5155669 w 5317595"/>
              <a:gd name="connsiteY156" fmla="*/ 7145 h 4714822"/>
              <a:gd name="connsiteX157" fmla="*/ 5246157 w 5317595"/>
              <a:gd name="connsiteY157" fmla="*/ 19051 h 4714822"/>
              <a:gd name="connsiteX158" fmla="*/ 5317595 w 5317595"/>
              <a:gd name="connsiteY158"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822853 w 5317595"/>
              <a:gd name="connsiteY16" fmla="*/ 3908372 h 4714822"/>
              <a:gd name="connsiteX17" fmla="*/ 839787 w 5317595"/>
              <a:gd name="connsiteY17" fmla="*/ 3840639 h 4714822"/>
              <a:gd name="connsiteX18" fmla="*/ 907520 w 5317595"/>
              <a:gd name="connsiteY18" fmla="*/ 3867732 h 4714822"/>
              <a:gd name="connsiteX19" fmla="*/ 958320 w 5317595"/>
              <a:gd name="connsiteY19" fmla="*/ 3857572 h 4714822"/>
              <a:gd name="connsiteX20" fmla="*/ 1290901 w 5317595"/>
              <a:gd name="connsiteY20" fmla="*/ 3512344 h 4714822"/>
              <a:gd name="connsiteX21" fmla="*/ 1329001 w 5317595"/>
              <a:gd name="connsiteY21" fmla="*/ 3479007 h 4714822"/>
              <a:gd name="connsiteX22" fmla="*/ 1340908 w 5317595"/>
              <a:gd name="connsiteY22" fmla="*/ 3462338 h 4714822"/>
              <a:gd name="connsiteX23" fmla="*/ 1352814 w 5317595"/>
              <a:gd name="connsiteY23" fmla="*/ 3443288 h 4714822"/>
              <a:gd name="connsiteX24" fmla="*/ 1367101 w 5317595"/>
              <a:gd name="connsiteY24" fmla="*/ 3417094 h 4714822"/>
              <a:gd name="connsiteX25" fmla="*/ 1374245 w 5317595"/>
              <a:gd name="connsiteY25" fmla="*/ 3395663 h 4714822"/>
              <a:gd name="connsiteX26" fmla="*/ 1400439 w 5317595"/>
              <a:gd name="connsiteY26" fmla="*/ 3388519 h 4714822"/>
              <a:gd name="connsiteX27" fmla="*/ 1426633 w 5317595"/>
              <a:gd name="connsiteY27" fmla="*/ 3388519 h 4714822"/>
              <a:gd name="connsiteX28" fmla="*/ 1436158 w 5317595"/>
              <a:gd name="connsiteY28" fmla="*/ 3388519 h 4714822"/>
              <a:gd name="connsiteX29" fmla="*/ 1452826 w 5317595"/>
              <a:gd name="connsiteY29" fmla="*/ 3376613 h 4714822"/>
              <a:gd name="connsiteX30" fmla="*/ 1462351 w 5317595"/>
              <a:gd name="connsiteY30" fmla="*/ 3369469 h 4714822"/>
              <a:gd name="connsiteX31" fmla="*/ 1476639 w 5317595"/>
              <a:gd name="connsiteY31" fmla="*/ 3352800 h 4714822"/>
              <a:gd name="connsiteX32" fmla="*/ 1488545 w 5317595"/>
              <a:gd name="connsiteY32" fmla="*/ 3333750 h 4714822"/>
              <a:gd name="connsiteX33" fmla="*/ 1495689 w 5317595"/>
              <a:gd name="connsiteY33" fmla="*/ 3326607 h 4714822"/>
              <a:gd name="connsiteX34" fmla="*/ 1502833 w 5317595"/>
              <a:gd name="connsiteY34" fmla="*/ 3314700 h 4714822"/>
              <a:gd name="connsiteX35" fmla="*/ 1507595 w 5317595"/>
              <a:gd name="connsiteY35" fmla="*/ 3305175 h 4714822"/>
              <a:gd name="connsiteX36" fmla="*/ 1514739 w 5317595"/>
              <a:gd name="connsiteY36" fmla="*/ 3286125 h 4714822"/>
              <a:gd name="connsiteX37" fmla="*/ 1521883 w 5317595"/>
              <a:gd name="connsiteY37" fmla="*/ 3243263 h 4714822"/>
              <a:gd name="connsiteX38" fmla="*/ 1569508 w 5317595"/>
              <a:gd name="connsiteY38" fmla="*/ 3226594 h 4714822"/>
              <a:gd name="connsiteX39" fmla="*/ 1631420 w 5317595"/>
              <a:gd name="connsiteY39" fmla="*/ 3207544 h 4714822"/>
              <a:gd name="connsiteX40" fmla="*/ 1686189 w 5317595"/>
              <a:gd name="connsiteY40" fmla="*/ 3186113 h 4714822"/>
              <a:gd name="connsiteX41" fmla="*/ 1705239 w 5317595"/>
              <a:gd name="connsiteY41" fmla="*/ 3176588 h 4714822"/>
              <a:gd name="connsiteX42" fmla="*/ 1712383 w 5317595"/>
              <a:gd name="connsiteY42" fmla="*/ 3171825 h 4714822"/>
              <a:gd name="connsiteX43" fmla="*/ 1736195 w 5317595"/>
              <a:gd name="connsiteY43" fmla="*/ 3152775 h 4714822"/>
              <a:gd name="connsiteX44" fmla="*/ 1743339 w 5317595"/>
              <a:gd name="connsiteY44" fmla="*/ 3128963 h 4714822"/>
              <a:gd name="connsiteX45" fmla="*/ 1740958 w 5317595"/>
              <a:gd name="connsiteY45" fmla="*/ 3095625 h 4714822"/>
              <a:gd name="connsiteX46" fmla="*/ 1743339 w 5317595"/>
              <a:gd name="connsiteY46" fmla="*/ 3071813 h 4714822"/>
              <a:gd name="connsiteX47" fmla="*/ 1755245 w 5317595"/>
              <a:gd name="connsiteY47" fmla="*/ 3055144 h 4714822"/>
              <a:gd name="connsiteX48" fmla="*/ 1767151 w 5317595"/>
              <a:gd name="connsiteY48" fmla="*/ 3021807 h 4714822"/>
              <a:gd name="connsiteX49" fmla="*/ 1786201 w 5317595"/>
              <a:gd name="connsiteY49" fmla="*/ 3005138 h 4714822"/>
              <a:gd name="connsiteX50" fmla="*/ 1805251 w 5317595"/>
              <a:gd name="connsiteY50" fmla="*/ 2993232 h 4714822"/>
              <a:gd name="connsiteX51" fmla="*/ 1821920 w 5317595"/>
              <a:gd name="connsiteY51" fmla="*/ 2978944 h 4714822"/>
              <a:gd name="connsiteX52" fmla="*/ 1831445 w 5317595"/>
              <a:gd name="connsiteY52" fmla="*/ 2976563 h 4714822"/>
              <a:gd name="connsiteX53" fmla="*/ 1845733 w 5317595"/>
              <a:gd name="connsiteY53" fmla="*/ 2969419 h 4714822"/>
              <a:gd name="connsiteX54" fmla="*/ 1881451 w 5317595"/>
              <a:gd name="connsiteY54" fmla="*/ 2962275 h 4714822"/>
              <a:gd name="connsiteX55" fmla="*/ 1912408 w 5317595"/>
              <a:gd name="connsiteY55" fmla="*/ 2962275 h 4714822"/>
              <a:gd name="connsiteX56" fmla="*/ 1929076 w 5317595"/>
              <a:gd name="connsiteY56" fmla="*/ 2962275 h 4714822"/>
              <a:gd name="connsiteX57" fmla="*/ 1976701 w 5317595"/>
              <a:gd name="connsiteY57" fmla="*/ 2921794 h 4714822"/>
              <a:gd name="connsiteX58" fmla="*/ 1988608 w 5317595"/>
              <a:gd name="connsiteY58" fmla="*/ 2902744 h 4714822"/>
              <a:gd name="connsiteX59" fmla="*/ 2000514 w 5317595"/>
              <a:gd name="connsiteY59" fmla="*/ 2883694 h 4714822"/>
              <a:gd name="connsiteX60" fmla="*/ 2017183 w 5317595"/>
              <a:gd name="connsiteY60" fmla="*/ 2867025 h 4714822"/>
              <a:gd name="connsiteX61" fmla="*/ 2043376 w 5317595"/>
              <a:gd name="connsiteY61" fmla="*/ 2814638 h 4714822"/>
              <a:gd name="connsiteX62" fmla="*/ 2055283 w 5317595"/>
              <a:gd name="connsiteY62" fmla="*/ 2797969 h 4714822"/>
              <a:gd name="connsiteX63" fmla="*/ 2074333 w 5317595"/>
              <a:gd name="connsiteY63" fmla="*/ 2790825 h 4714822"/>
              <a:gd name="connsiteX64" fmla="*/ 2095764 w 5317595"/>
              <a:gd name="connsiteY64" fmla="*/ 2778919 h 4714822"/>
              <a:gd name="connsiteX65" fmla="*/ 2112433 w 5317595"/>
              <a:gd name="connsiteY65" fmla="*/ 2774157 h 4714822"/>
              <a:gd name="connsiteX66" fmla="*/ 2131483 w 5317595"/>
              <a:gd name="connsiteY66" fmla="*/ 2769394 h 4714822"/>
              <a:gd name="connsiteX67" fmla="*/ 2171964 w 5317595"/>
              <a:gd name="connsiteY67" fmla="*/ 2771775 h 4714822"/>
              <a:gd name="connsiteX68" fmla="*/ 2186251 w 5317595"/>
              <a:gd name="connsiteY68" fmla="*/ 2771775 h 4714822"/>
              <a:gd name="connsiteX69" fmla="*/ 2248164 w 5317595"/>
              <a:gd name="connsiteY69" fmla="*/ 2731294 h 4714822"/>
              <a:gd name="connsiteX70" fmla="*/ 2269595 w 5317595"/>
              <a:gd name="connsiteY70" fmla="*/ 2724150 h 4714822"/>
              <a:gd name="connsiteX71" fmla="*/ 2283883 w 5317595"/>
              <a:gd name="connsiteY71" fmla="*/ 2712244 h 4714822"/>
              <a:gd name="connsiteX72" fmla="*/ 2288645 w 5317595"/>
              <a:gd name="connsiteY72" fmla="*/ 2712244 h 4714822"/>
              <a:gd name="connsiteX73" fmla="*/ 2319601 w 5317595"/>
              <a:gd name="connsiteY73" fmla="*/ 2690813 h 4714822"/>
              <a:gd name="connsiteX74" fmla="*/ 2386276 w 5317595"/>
              <a:gd name="connsiteY74" fmla="*/ 2621757 h 4714822"/>
              <a:gd name="connsiteX75" fmla="*/ 2388658 w 5317595"/>
              <a:gd name="connsiteY75" fmla="*/ 2586038 h 4714822"/>
              <a:gd name="connsiteX76" fmla="*/ 2398183 w 5317595"/>
              <a:gd name="connsiteY76" fmla="*/ 2566988 h 4714822"/>
              <a:gd name="connsiteX77" fmla="*/ 2443426 w 5317595"/>
              <a:gd name="connsiteY77" fmla="*/ 2500313 h 4714822"/>
              <a:gd name="connsiteX78" fmla="*/ 2462476 w 5317595"/>
              <a:gd name="connsiteY78" fmla="*/ 2466975 h 4714822"/>
              <a:gd name="connsiteX79" fmla="*/ 2498195 w 5317595"/>
              <a:gd name="connsiteY79" fmla="*/ 2462213 h 4714822"/>
              <a:gd name="connsiteX80" fmla="*/ 2576776 w 5317595"/>
              <a:gd name="connsiteY80" fmla="*/ 2445544 h 4714822"/>
              <a:gd name="connsiteX81" fmla="*/ 2638689 w 5317595"/>
              <a:gd name="connsiteY81" fmla="*/ 2378869 h 4714822"/>
              <a:gd name="connsiteX82" fmla="*/ 2726795 w 5317595"/>
              <a:gd name="connsiteY82" fmla="*/ 2357438 h 4714822"/>
              <a:gd name="connsiteX83" fmla="*/ 2788708 w 5317595"/>
              <a:gd name="connsiteY83" fmla="*/ 2347913 h 4714822"/>
              <a:gd name="connsiteX84" fmla="*/ 2819664 w 5317595"/>
              <a:gd name="connsiteY84" fmla="*/ 2328863 h 4714822"/>
              <a:gd name="connsiteX85" fmla="*/ 2826808 w 5317595"/>
              <a:gd name="connsiteY85" fmla="*/ 2321719 h 4714822"/>
              <a:gd name="connsiteX86" fmla="*/ 2836333 w 5317595"/>
              <a:gd name="connsiteY86" fmla="*/ 2314575 h 4714822"/>
              <a:gd name="connsiteX87" fmla="*/ 2867289 w 5317595"/>
              <a:gd name="connsiteY87" fmla="*/ 2276475 h 4714822"/>
              <a:gd name="connsiteX88" fmla="*/ 2907770 w 5317595"/>
              <a:gd name="connsiteY88" fmla="*/ 2240757 h 4714822"/>
              <a:gd name="connsiteX89" fmla="*/ 2914914 w 5317595"/>
              <a:gd name="connsiteY89" fmla="*/ 2214563 h 4714822"/>
              <a:gd name="connsiteX90" fmla="*/ 2931583 w 5317595"/>
              <a:gd name="connsiteY90" fmla="*/ 2174082 h 4714822"/>
              <a:gd name="connsiteX91" fmla="*/ 2964920 w 5317595"/>
              <a:gd name="connsiteY91" fmla="*/ 2126457 h 4714822"/>
              <a:gd name="connsiteX92" fmla="*/ 3000639 w 5317595"/>
              <a:gd name="connsiteY92" fmla="*/ 2107407 h 4714822"/>
              <a:gd name="connsiteX93" fmla="*/ 3041120 w 5317595"/>
              <a:gd name="connsiteY93" fmla="*/ 2071688 h 4714822"/>
              <a:gd name="connsiteX94" fmla="*/ 3055408 w 5317595"/>
              <a:gd name="connsiteY94" fmla="*/ 2050257 h 4714822"/>
              <a:gd name="connsiteX95" fmla="*/ 3074458 w 5317595"/>
              <a:gd name="connsiteY95" fmla="*/ 2033588 h 4714822"/>
              <a:gd name="connsiteX96" fmla="*/ 3091126 w 5317595"/>
              <a:gd name="connsiteY96" fmla="*/ 2012157 h 4714822"/>
              <a:gd name="connsiteX97" fmla="*/ 3093508 w 5317595"/>
              <a:gd name="connsiteY97" fmla="*/ 2005013 h 4714822"/>
              <a:gd name="connsiteX98" fmla="*/ 3098270 w 5317595"/>
              <a:gd name="connsiteY98" fmla="*/ 1997869 h 4714822"/>
              <a:gd name="connsiteX99" fmla="*/ 3103033 w 5317595"/>
              <a:gd name="connsiteY99" fmla="*/ 1988344 h 4714822"/>
              <a:gd name="connsiteX100" fmla="*/ 3107795 w 5317595"/>
              <a:gd name="connsiteY100" fmla="*/ 1978819 h 4714822"/>
              <a:gd name="connsiteX101" fmla="*/ 3114939 w 5317595"/>
              <a:gd name="connsiteY101" fmla="*/ 1976438 h 4714822"/>
              <a:gd name="connsiteX102" fmla="*/ 3157801 w 5317595"/>
              <a:gd name="connsiteY102" fmla="*/ 1947863 h 4714822"/>
              <a:gd name="connsiteX103" fmla="*/ 3231620 w 5317595"/>
              <a:gd name="connsiteY103" fmla="*/ 1862138 h 4714822"/>
              <a:gd name="connsiteX104" fmla="*/ 3274483 w 5317595"/>
              <a:gd name="connsiteY104" fmla="*/ 1862138 h 4714822"/>
              <a:gd name="connsiteX105" fmla="*/ 3314964 w 5317595"/>
              <a:gd name="connsiteY105" fmla="*/ 1862138 h 4714822"/>
              <a:gd name="connsiteX106" fmla="*/ 3338776 w 5317595"/>
              <a:gd name="connsiteY106" fmla="*/ 1852613 h 4714822"/>
              <a:gd name="connsiteX107" fmla="*/ 3355445 w 5317595"/>
              <a:gd name="connsiteY107" fmla="*/ 1838325 h 4714822"/>
              <a:gd name="connsiteX108" fmla="*/ 3384020 w 5317595"/>
              <a:gd name="connsiteY108" fmla="*/ 1752600 h 4714822"/>
              <a:gd name="connsiteX109" fmla="*/ 3407833 w 5317595"/>
              <a:gd name="connsiteY109" fmla="*/ 1719263 h 4714822"/>
              <a:gd name="connsiteX110" fmla="*/ 3407832 w 5317595"/>
              <a:gd name="connsiteY110" fmla="*/ 1707357 h 4714822"/>
              <a:gd name="connsiteX111" fmla="*/ 3400689 w 5317595"/>
              <a:gd name="connsiteY111" fmla="*/ 1681164 h 4714822"/>
              <a:gd name="connsiteX112" fmla="*/ 3391165 w 5317595"/>
              <a:gd name="connsiteY112" fmla="*/ 1647825 h 4714822"/>
              <a:gd name="connsiteX113" fmla="*/ 3422120 w 5317595"/>
              <a:gd name="connsiteY113" fmla="*/ 1619251 h 4714822"/>
              <a:gd name="connsiteX114" fmla="*/ 3495938 w 5317595"/>
              <a:gd name="connsiteY114" fmla="*/ 1571626 h 4714822"/>
              <a:gd name="connsiteX115" fmla="*/ 3607857 w 5317595"/>
              <a:gd name="connsiteY115" fmla="*/ 1485901 h 4714822"/>
              <a:gd name="connsiteX116" fmla="*/ 3579282 w 5317595"/>
              <a:gd name="connsiteY116" fmla="*/ 1421608 h 4714822"/>
              <a:gd name="connsiteX117" fmla="*/ 3619763 w 5317595"/>
              <a:gd name="connsiteY117" fmla="*/ 1407320 h 4714822"/>
              <a:gd name="connsiteX118" fmla="*/ 3634050 w 5317595"/>
              <a:gd name="connsiteY118" fmla="*/ 1347789 h 4714822"/>
              <a:gd name="connsiteX119" fmla="*/ 3662625 w 5317595"/>
              <a:gd name="connsiteY119" fmla="*/ 1312070 h 4714822"/>
              <a:gd name="connsiteX120" fmla="*/ 3736444 w 5317595"/>
              <a:gd name="connsiteY120" fmla="*/ 1243014 h 4714822"/>
              <a:gd name="connsiteX121" fmla="*/ 3774544 w 5317595"/>
              <a:gd name="connsiteY121" fmla="*/ 1223964 h 4714822"/>
              <a:gd name="connsiteX122" fmla="*/ 3815025 w 5317595"/>
              <a:gd name="connsiteY122" fmla="*/ 1183483 h 4714822"/>
              <a:gd name="connsiteX123" fmla="*/ 3876938 w 5317595"/>
              <a:gd name="connsiteY123" fmla="*/ 1178720 h 4714822"/>
              <a:gd name="connsiteX124" fmla="*/ 3936469 w 5317595"/>
              <a:gd name="connsiteY124" fmla="*/ 1154908 h 4714822"/>
              <a:gd name="connsiteX125" fmla="*/ 3996000 w 5317595"/>
              <a:gd name="connsiteY125" fmla="*/ 1135858 h 4714822"/>
              <a:gd name="connsiteX126" fmla="*/ 4048388 w 5317595"/>
              <a:gd name="connsiteY126" fmla="*/ 1135858 h 4714822"/>
              <a:gd name="connsiteX127" fmla="*/ 4036482 w 5317595"/>
              <a:gd name="connsiteY127" fmla="*/ 1092995 h 4714822"/>
              <a:gd name="connsiteX128" fmla="*/ 4024575 w 5317595"/>
              <a:gd name="connsiteY128" fmla="*/ 1026320 h 4714822"/>
              <a:gd name="connsiteX129" fmla="*/ 4062675 w 5317595"/>
              <a:gd name="connsiteY129" fmla="*/ 1023939 h 4714822"/>
              <a:gd name="connsiteX130" fmla="*/ 4126969 w 5317595"/>
              <a:gd name="connsiteY130" fmla="*/ 1062039 h 4714822"/>
              <a:gd name="connsiteX131" fmla="*/ 4143638 w 5317595"/>
              <a:gd name="connsiteY131" fmla="*/ 1007270 h 4714822"/>
              <a:gd name="connsiteX132" fmla="*/ 4117444 w 5317595"/>
              <a:gd name="connsiteY132" fmla="*/ 952501 h 4714822"/>
              <a:gd name="connsiteX133" fmla="*/ 4103157 w 5317595"/>
              <a:gd name="connsiteY133" fmla="*/ 895351 h 4714822"/>
              <a:gd name="connsiteX134" fmla="*/ 4155544 w 5317595"/>
              <a:gd name="connsiteY134" fmla="*/ 876301 h 4714822"/>
              <a:gd name="connsiteX135" fmla="*/ 4186500 w 5317595"/>
              <a:gd name="connsiteY135" fmla="*/ 819151 h 4714822"/>
              <a:gd name="connsiteX136" fmla="*/ 4236507 w 5317595"/>
              <a:gd name="connsiteY136" fmla="*/ 833439 h 4714822"/>
              <a:gd name="connsiteX137" fmla="*/ 4276988 w 5317595"/>
              <a:gd name="connsiteY137" fmla="*/ 831058 h 4714822"/>
              <a:gd name="connsiteX138" fmla="*/ 4326994 w 5317595"/>
              <a:gd name="connsiteY138" fmla="*/ 809626 h 4714822"/>
              <a:gd name="connsiteX139" fmla="*/ 4331757 w 5317595"/>
              <a:gd name="connsiteY139" fmla="*/ 745333 h 4714822"/>
              <a:gd name="connsiteX140" fmla="*/ 4357950 w 5317595"/>
              <a:gd name="connsiteY140" fmla="*/ 688183 h 4714822"/>
              <a:gd name="connsiteX141" fmla="*/ 4405575 w 5317595"/>
              <a:gd name="connsiteY141" fmla="*/ 659608 h 4714822"/>
              <a:gd name="connsiteX142" fmla="*/ 4434150 w 5317595"/>
              <a:gd name="connsiteY142" fmla="*/ 595314 h 4714822"/>
              <a:gd name="connsiteX143" fmla="*/ 4457963 w 5317595"/>
              <a:gd name="connsiteY143" fmla="*/ 583408 h 4714822"/>
              <a:gd name="connsiteX144" fmla="*/ 4527019 w 5317595"/>
              <a:gd name="connsiteY144" fmla="*/ 590551 h 4714822"/>
              <a:gd name="connsiteX145" fmla="*/ 4586550 w 5317595"/>
              <a:gd name="connsiteY145" fmla="*/ 559595 h 4714822"/>
              <a:gd name="connsiteX146" fmla="*/ 4588932 w 5317595"/>
              <a:gd name="connsiteY146" fmla="*/ 478633 h 4714822"/>
              <a:gd name="connsiteX147" fmla="*/ 4581788 w 5317595"/>
              <a:gd name="connsiteY147" fmla="*/ 407195 h 4714822"/>
              <a:gd name="connsiteX148" fmla="*/ 4593694 w 5317595"/>
              <a:gd name="connsiteY148" fmla="*/ 311945 h 4714822"/>
              <a:gd name="connsiteX149" fmla="*/ 4672275 w 5317595"/>
              <a:gd name="connsiteY149" fmla="*/ 316708 h 4714822"/>
              <a:gd name="connsiteX150" fmla="*/ 4686563 w 5317595"/>
              <a:gd name="connsiteY150" fmla="*/ 216695 h 4714822"/>
              <a:gd name="connsiteX151" fmla="*/ 4793719 w 5317595"/>
              <a:gd name="connsiteY151" fmla="*/ 188120 h 4714822"/>
              <a:gd name="connsiteX152" fmla="*/ 4872300 w 5317595"/>
              <a:gd name="connsiteY152" fmla="*/ 178595 h 4714822"/>
              <a:gd name="connsiteX153" fmla="*/ 4919925 w 5317595"/>
              <a:gd name="connsiteY153" fmla="*/ 95251 h 4714822"/>
              <a:gd name="connsiteX154" fmla="*/ 4984219 w 5317595"/>
              <a:gd name="connsiteY154" fmla="*/ 78583 h 4714822"/>
              <a:gd name="connsiteX155" fmla="*/ 5062800 w 5317595"/>
              <a:gd name="connsiteY155" fmla="*/ 88108 h 4714822"/>
              <a:gd name="connsiteX156" fmla="*/ 5098519 w 5317595"/>
              <a:gd name="connsiteY156" fmla="*/ 35720 h 4714822"/>
              <a:gd name="connsiteX157" fmla="*/ 5155669 w 5317595"/>
              <a:gd name="connsiteY157" fmla="*/ 7145 h 4714822"/>
              <a:gd name="connsiteX158" fmla="*/ 5246157 w 5317595"/>
              <a:gd name="connsiteY158" fmla="*/ 19051 h 4714822"/>
              <a:gd name="connsiteX159" fmla="*/ 5317595 w 5317595"/>
              <a:gd name="connsiteY159"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822853 w 5317595"/>
              <a:gd name="connsiteY16" fmla="*/ 3908372 h 4714822"/>
              <a:gd name="connsiteX17" fmla="*/ 839787 w 5317595"/>
              <a:gd name="connsiteY17" fmla="*/ 3840639 h 4714822"/>
              <a:gd name="connsiteX18" fmla="*/ 907520 w 5317595"/>
              <a:gd name="connsiteY18" fmla="*/ 3867732 h 4714822"/>
              <a:gd name="connsiteX19" fmla="*/ 958320 w 5317595"/>
              <a:gd name="connsiteY19" fmla="*/ 3857572 h 4714822"/>
              <a:gd name="connsiteX20" fmla="*/ 978640 w 5317595"/>
              <a:gd name="connsiteY20" fmla="*/ 3776293 h 4714822"/>
              <a:gd name="connsiteX21" fmla="*/ 1290901 w 5317595"/>
              <a:gd name="connsiteY21" fmla="*/ 3512344 h 4714822"/>
              <a:gd name="connsiteX22" fmla="*/ 1329001 w 5317595"/>
              <a:gd name="connsiteY22" fmla="*/ 3479007 h 4714822"/>
              <a:gd name="connsiteX23" fmla="*/ 1340908 w 5317595"/>
              <a:gd name="connsiteY23" fmla="*/ 3462338 h 4714822"/>
              <a:gd name="connsiteX24" fmla="*/ 1352814 w 5317595"/>
              <a:gd name="connsiteY24" fmla="*/ 3443288 h 4714822"/>
              <a:gd name="connsiteX25" fmla="*/ 1367101 w 5317595"/>
              <a:gd name="connsiteY25" fmla="*/ 3417094 h 4714822"/>
              <a:gd name="connsiteX26" fmla="*/ 1374245 w 5317595"/>
              <a:gd name="connsiteY26" fmla="*/ 3395663 h 4714822"/>
              <a:gd name="connsiteX27" fmla="*/ 1400439 w 5317595"/>
              <a:gd name="connsiteY27" fmla="*/ 3388519 h 4714822"/>
              <a:gd name="connsiteX28" fmla="*/ 1426633 w 5317595"/>
              <a:gd name="connsiteY28" fmla="*/ 3388519 h 4714822"/>
              <a:gd name="connsiteX29" fmla="*/ 1436158 w 5317595"/>
              <a:gd name="connsiteY29" fmla="*/ 3388519 h 4714822"/>
              <a:gd name="connsiteX30" fmla="*/ 1452826 w 5317595"/>
              <a:gd name="connsiteY30" fmla="*/ 3376613 h 4714822"/>
              <a:gd name="connsiteX31" fmla="*/ 1462351 w 5317595"/>
              <a:gd name="connsiteY31" fmla="*/ 3369469 h 4714822"/>
              <a:gd name="connsiteX32" fmla="*/ 1476639 w 5317595"/>
              <a:gd name="connsiteY32" fmla="*/ 3352800 h 4714822"/>
              <a:gd name="connsiteX33" fmla="*/ 1488545 w 5317595"/>
              <a:gd name="connsiteY33" fmla="*/ 3333750 h 4714822"/>
              <a:gd name="connsiteX34" fmla="*/ 1495689 w 5317595"/>
              <a:gd name="connsiteY34" fmla="*/ 3326607 h 4714822"/>
              <a:gd name="connsiteX35" fmla="*/ 1502833 w 5317595"/>
              <a:gd name="connsiteY35" fmla="*/ 3314700 h 4714822"/>
              <a:gd name="connsiteX36" fmla="*/ 1507595 w 5317595"/>
              <a:gd name="connsiteY36" fmla="*/ 3305175 h 4714822"/>
              <a:gd name="connsiteX37" fmla="*/ 1514739 w 5317595"/>
              <a:gd name="connsiteY37" fmla="*/ 3286125 h 4714822"/>
              <a:gd name="connsiteX38" fmla="*/ 1521883 w 5317595"/>
              <a:gd name="connsiteY38" fmla="*/ 3243263 h 4714822"/>
              <a:gd name="connsiteX39" fmla="*/ 1569508 w 5317595"/>
              <a:gd name="connsiteY39" fmla="*/ 3226594 h 4714822"/>
              <a:gd name="connsiteX40" fmla="*/ 1631420 w 5317595"/>
              <a:gd name="connsiteY40" fmla="*/ 3207544 h 4714822"/>
              <a:gd name="connsiteX41" fmla="*/ 1686189 w 5317595"/>
              <a:gd name="connsiteY41" fmla="*/ 3186113 h 4714822"/>
              <a:gd name="connsiteX42" fmla="*/ 1705239 w 5317595"/>
              <a:gd name="connsiteY42" fmla="*/ 3176588 h 4714822"/>
              <a:gd name="connsiteX43" fmla="*/ 1712383 w 5317595"/>
              <a:gd name="connsiteY43" fmla="*/ 3171825 h 4714822"/>
              <a:gd name="connsiteX44" fmla="*/ 1736195 w 5317595"/>
              <a:gd name="connsiteY44" fmla="*/ 3152775 h 4714822"/>
              <a:gd name="connsiteX45" fmla="*/ 1743339 w 5317595"/>
              <a:gd name="connsiteY45" fmla="*/ 3128963 h 4714822"/>
              <a:gd name="connsiteX46" fmla="*/ 1740958 w 5317595"/>
              <a:gd name="connsiteY46" fmla="*/ 3095625 h 4714822"/>
              <a:gd name="connsiteX47" fmla="*/ 1743339 w 5317595"/>
              <a:gd name="connsiteY47" fmla="*/ 3071813 h 4714822"/>
              <a:gd name="connsiteX48" fmla="*/ 1755245 w 5317595"/>
              <a:gd name="connsiteY48" fmla="*/ 3055144 h 4714822"/>
              <a:gd name="connsiteX49" fmla="*/ 1767151 w 5317595"/>
              <a:gd name="connsiteY49" fmla="*/ 3021807 h 4714822"/>
              <a:gd name="connsiteX50" fmla="*/ 1786201 w 5317595"/>
              <a:gd name="connsiteY50" fmla="*/ 3005138 h 4714822"/>
              <a:gd name="connsiteX51" fmla="*/ 1805251 w 5317595"/>
              <a:gd name="connsiteY51" fmla="*/ 2993232 h 4714822"/>
              <a:gd name="connsiteX52" fmla="*/ 1821920 w 5317595"/>
              <a:gd name="connsiteY52" fmla="*/ 2978944 h 4714822"/>
              <a:gd name="connsiteX53" fmla="*/ 1831445 w 5317595"/>
              <a:gd name="connsiteY53" fmla="*/ 2976563 h 4714822"/>
              <a:gd name="connsiteX54" fmla="*/ 1845733 w 5317595"/>
              <a:gd name="connsiteY54" fmla="*/ 2969419 h 4714822"/>
              <a:gd name="connsiteX55" fmla="*/ 1881451 w 5317595"/>
              <a:gd name="connsiteY55" fmla="*/ 2962275 h 4714822"/>
              <a:gd name="connsiteX56" fmla="*/ 1912408 w 5317595"/>
              <a:gd name="connsiteY56" fmla="*/ 2962275 h 4714822"/>
              <a:gd name="connsiteX57" fmla="*/ 1929076 w 5317595"/>
              <a:gd name="connsiteY57" fmla="*/ 2962275 h 4714822"/>
              <a:gd name="connsiteX58" fmla="*/ 1976701 w 5317595"/>
              <a:gd name="connsiteY58" fmla="*/ 2921794 h 4714822"/>
              <a:gd name="connsiteX59" fmla="*/ 1988608 w 5317595"/>
              <a:gd name="connsiteY59" fmla="*/ 2902744 h 4714822"/>
              <a:gd name="connsiteX60" fmla="*/ 2000514 w 5317595"/>
              <a:gd name="connsiteY60" fmla="*/ 2883694 h 4714822"/>
              <a:gd name="connsiteX61" fmla="*/ 2017183 w 5317595"/>
              <a:gd name="connsiteY61" fmla="*/ 2867025 h 4714822"/>
              <a:gd name="connsiteX62" fmla="*/ 2043376 w 5317595"/>
              <a:gd name="connsiteY62" fmla="*/ 2814638 h 4714822"/>
              <a:gd name="connsiteX63" fmla="*/ 2055283 w 5317595"/>
              <a:gd name="connsiteY63" fmla="*/ 2797969 h 4714822"/>
              <a:gd name="connsiteX64" fmla="*/ 2074333 w 5317595"/>
              <a:gd name="connsiteY64" fmla="*/ 2790825 h 4714822"/>
              <a:gd name="connsiteX65" fmla="*/ 2095764 w 5317595"/>
              <a:gd name="connsiteY65" fmla="*/ 2778919 h 4714822"/>
              <a:gd name="connsiteX66" fmla="*/ 2112433 w 5317595"/>
              <a:gd name="connsiteY66" fmla="*/ 2774157 h 4714822"/>
              <a:gd name="connsiteX67" fmla="*/ 2131483 w 5317595"/>
              <a:gd name="connsiteY67" fmla="*/ 2769394 h 4714822"/>
              <a:gd name="connsiteX68" fmla="*/ 2171964 w 5317595"/>
              <a:gd name="connsiteY68" fmla="*/ 2771775 h 4714822"/>
              <a:gd name="connsiteX69" fmla="*/ 2186251 w 5317595"/>
              <a:gd name="connsiteY69" fmla="*/ 2771775 h 4714822"/>
              <a:gd name="connsiteX70" fmla="*/ 2248164 w 5317595"/>
              <a:gd name="connsiteY70" fmla="*/ 2731294 h 4714822"/>
              <a:gd name="connsiteX71" fmla="*/ 2269595 w 5317595"/>
              <a:gd name="connsiteY71" fmla="*/ 2724150 h 4714822"/>
              <a:gd name="connsiteX72" fmla="*/ 2283883 w 5317595"/>
              <a:gd name="connsiteY72" fmla="*/ 2712244 h 4714822"/>
              <a:gd name="connsiteX73" fmla="*/ 2288645 w 5317595"/>
              <a:gd name="connsiteY73" fmla="*/ 2712244 h 4714822"/>
              <a:gd name="connsiteX74" fmla="*/ 2319601 w 5317595"/>
              <a:gd name="connsiteY74" fmla="*/ 2690813 h 4714822"/>
              <a:gd name="connsiteX75" fmla="*/ 2386276 w 5317595"/>
              <a:gd name="connsiteY75" fmla="*/ 2621757 h 4714822"/>
              <a:gd name="connsiteX76" fmla="*/ 2388658 w 5317595"/>
              <a:gd name="connsiteY76" fmla="*/ 2586038 h 4714822"/>
              <a:gd name="connsiteX77" fmla="*/ 2398183 w 5317595"/>
              <a:gd name="connsiteY77" fmla="*/ 2566988 h 4714822"/>
              <a:gd name="connsiteX78" fmla="*/ 2443426 w 5317595"/>
              <a:gd name="connsiteY78" fmla="*/ 2500313 h 4714822"/>
              <a:gd name="connsiteX79" fmla="*/ 2462476 w 5317595"/>
              <a:gd name="connsiteY79" fmla="*/ 2466975 h 4714822"/>
              <a:gd name="connsiteX80" fmla="*/ 2498195 w 5317595"/>
              <a:gd name="connsiteY80" fmla="*/ 2462213 h 4714822"/>
              <a:gd name="connsiteX81" fmla="*/ 2576776 w 5317595"/>
              <a:gd name="connsiteY81" fmla="*/ 2445544 h 4714822"/>
              <a:gd name="connsiteX82" fmla="*/ 2638689 w 5317595"/>
              <a:gd name="connsiteY82" fmla="*/ 2378869 h 4714822"/>
              <a:gd name="connsiteX83" fmla="*/ 2726795 w 5317595"/>
              <a:gd name="connsiteY83" fmla="*/ 2357438 h 4714822"/>
              <a:gd name="connsiteX84" fmla="*/ 2788708 w 5317595"/>
              <a:gd name="connsiteY84" fmla="*/ 2347913 h 4714822"/>
              <a:gd name="connsiteX85" fmla="*/ 2819664 w 5317595"/>
              <a:gd name="connsiteY85" fmla="*/ 2328863 h 4714822"/>
              <a:gd name="connsiteX86" fmla="*/ 2826808 w 5317595"/>
              <a:gd name="connsiteY86" fmla="*/ 2321719 h 4714822"/>
              <a:gd name="connsiteX87" fmla="*/ 2836333 w 5317595"/>
              <a:gd name="connsiteY87" fmla="*/ 2314575 h 4714822"/>
              <a:gd name="connsiteX88" fmla="*/ 2867289 w 5317595"/>
              <a:gd name="connsiteY88" fmla="*/ 2276475 h 4714822"/>
              <a:gd name="connsiteX89" fmla="*/ 2907770 w 5317595"/>
              <a:gd name="connsiteY89" fmla="*/ 2240757 h 4714822"/>
              <a:gd name="connsiteX90" fmla="*/ 2914914 w 5317595"/>
              <a:gd name="connsiteY90" fmla="*/ 2214563 h 4714822"/>
              <a:gd name="connsiteX91" fmla="*/ 2931583 w 5317595"/>
              <a:gd name="connsiteY91" fmla="*/ 2174082 h 4714822"/>
              <a:gd name="connsiteX92" fmla="*/ 2964920 w 5317595"/>
              <a:gd name="connsiteY92" fmla="*/ 2126457 h 4714822"/>
              <a:gd name="connsiteX93" fmla="*/ 3000639 w 5317595"/>
              <a:gd name="connsiteY93" fmla="*/ 2107407 h 4714822"/>
              <a:gd name="connsiteX94" fmla="*/ 3041120 w 5317595"/>
              <a:gd name="connsiteY94" fmla="*/ 2071688 h 4714822"/>
              <a:gd name="connsiteX95" fmla="*/ 3055408 w 5317595"/>
              <a:gd name="connsiteY95" fmla="*/ 2050257 h 4714822"/>
              <a:gd name="connsiteX96" fmla="*/ 3074458 w 5317595"/>
              <a:gd name="connsiteY96" fmla="*/ 2033588 h 4714822"/>
              <a:gd name="connsiteX97" fmla="*/ 3091126 w 5317595"/>
              <a:gd name="connsiteY97" fmla="*/ 2012157 h 4714822"/>
              <a:gd name="connsiteX98" fmla="*/ 3093508 w 5317595"/>
              <a:gd name="connsiteY98" fmla="*/ 2005013 h 4714822"/>
              <a:gd name="connsiteX99" fmla="*/ 3098270 w 5317595"/>
              <a:gd name="connsiteY99" fmla="*/ 1997869 h 4714822"/>
              <a:gd name="connsiteX100" fmla="*/ 3103033 w 5317595"/>
              <a:gd name="connsiteY100" fmla="*/ 1988344 h 4714822"/>
              <a:gd name="connsiteX101" fmla="*/ 3107795 w 5317595"/>
              <a:gd name="connsiteY101" fmla="*/ 1978819 h 4714822"/>
              <a:gd name="connsiteX102" fmla="*/ 3114939 w 5317595"/>
              <a:gd name="connsiteY102" fmla="*/ 1976438 h 4714822"/>
              <a:gd name="connsiteX103" fmla="*/ 3157801 w 5317595"/>
              <a:gd name="connsiteY103" fmla="*/ 1947863 h 4714822"/>
              <a:gd name="connsiteX104" fmla="*/ 3231620 w 5317595"/>
              <a:gd name="connsiteY104" fmla="*/ 1862138 h 4714822"/>
              <a:gd name="connsiteX105" fmla="*/ 3274483 w 5317595"/>
              <a:gd name="connsiteY105" fmla="*/ 1862138 h 4714822"/>
              <a:gd name="connsiteX106" fmla="*/ 3314964 w 5317595"/>
              <a:gd name="connsiteY106" fmla="*/ 1862138 h 4714822"/>
              <a:gd name="connsiteX107" fmla="*/ 3338776 w 5317595"/>
              <a:gd name="connsiteY107" fmla="*/ 1852613 h 4714822"/>
              <a:gd name="connsiteX108" fmla="*/ 3355445 w 5317595"/>
              <a:gd name="connsiteY108" fmla="*/ 1838325 h 4714822"/>
              <a:gd name="connsiteX109" fmla="*/ 3384020 w 5317595"/>
              <a:gd name="connsiteY109" fmla="*/ 1752600 h 4714822"/>
              <a:gd name="connsiteX110" fmla="*/ 3407833 w 5317595"/>
              <a:gd name="connsiteY110" fmla="*/ 1719263 h 4714822"/>
              <a:gd name="connsiteX111" fmla="*/ 3407832 w 5317595"/>
              <a:gd name="connsiteY111" fmla="*/ 1707357 h 4714822"/>
              <a:gd name="connsiteX112" fmla="*/ 3400689 w 5317595"/>
              <a:gd name="connsiteY112" fmla="*/ 1681164 h 4714822"/>
              <a:gd name="connsiteX113" fmla="*/ 3391165 w 5317595"/>
              <a:gd name="connsiteY113" fmla="*/ 1647825 h 4714822"/>
              <a:gd name="connsiteX114" fmla="*/ 3422120 w 5317595"/>
              <a:gd name="connsiteY114" fmla="*/ 1619251 h 4714822"/>
              <a:gd name="connsiteX115" fmla="*/ 3495938 w 5317595"/>
              <a:gd name="connsiteY115" fmla="*/ 1571626 h 4714822"/>
              <a:gd name="connsiteX116" fmla="*/ 3607857 w 5317595"/>
              <a:gd name="connsiteY116" fmla="*/ 1485901 h 4714822"/>
              <a:gd name="connsiteX117" fmla="*/ 3579282 w 5317595"/>
              <a:gd name="connsiteY117" fmla="*/ 1421608 h 4714822"/>
              <a:gd name="connsiteX118" fmla="*/ 3619763 w 5317595"/>
              <a:gd name="connsiteY118" fmla="*/ 1407320 h 4714822"/>
              <a:gd name="connsiteX119" fmla="*/ 3634050 w 5317595"/>
              <a:gd name="connsiteY119" fmla="*/ 1347789 h 4714822"/>
              <a:gd name="connsiteX120" fmla="*/ 3662625 w 5317595"/>
              <a:gd name="connsiteY120" fmla="*/ 1312070 h 4714822"/>
              <a:gd name="connsiteX121" fmla="*/ 3736444 w 5317595"/>
              <a:gd name="connsiteY121" fmla="*/ 1243014 h 4714822"/>
              <a:gd name="connsiteX122" fmla="*/ 3774544 w 5317595"/>
              <a:gd name="connsiteY122" fmla="*/ 1223964 h 4714822"/>
              <a:gd name="connsiteX123" fmla="*/ 3815025 w 5317595"/>
              <a:gd name="connsiteY123" fmla="*/ 1183483 h 4714822"/>
              <a:gd name="connsiteX124" fmla="*/ 3876938 w 5317595"/>
              <a:gd name="connsiteY124" fmla="*/ 1178720 h 4714822"/>
              <a:gd name="connsiteX125" fmla="*/ 3936469 w 5317595"/>
              <a:gd name="connsiteY125" fmla="*/ 1154908 h 4714822"/>
              <a:gd name="connsiteX126" fmla="*/ 3996000 w 5317595"/>
              <a:gd name="connsiteY126" fmla="*/ 1135858 h 4714822"/>
              <a:gd name="connsiteX127" fmla="*/ 4048388 w 5317595"/>
              <a:gd name="connsiteY127" fmla="*/ 1135858 h 4714822"/>
              <a:gd name="connsiteX128" fmla="*/ 4036482 w 5317595"/>
              <a:gd name="connsiteY128" fmla="*/ 1092995 h 4714822"/>
              <a:gd name="connsiteX129" fmla="*/ 4024575 w 5317595"/>
              <a:gd name="connsiteY129" fmla="*/ 1026320 h 4714822"/>
              <a:gd name="connsiteX130" fmla="*/ 4062675 w 5317595"/>
              <a:gd name="connsiteY130" fmla="*/ 1023939 h 4714822"/>
              <a:gd name="connsiteX131" fmla="*/ 4126969 w 5317595"/>
              <a:gd name="connsiteY131" fmla="*/ 1062039 h 4714822"/>
              <a:gd name="connsiteX132" fmla="*/ 4143638 w 5317595"/>
              <a:gd name="connsiteY132" fmla="*/ 1007270 h 4714822"/>
              <a:gd name="connsiteX133" fmla="*/ 4117444 w 5317595"/>
              <a:gd name="connsiteY133" fmla="*/ 952501 h 4714822"/>
              <a:gd name="connsiteX134" fmla="*/ 4103157 w 5317595"/>
              <a:gd name="connsiteY134" fmla="*/ 895351 h 4714822"/>
              <a:gd name="connsiteX135" fmla="*/ 4155544 w 5317595"/>
              <a:gd name="connsiteY135" fmla="*/ 876301 h 4714822"/>
              <a:gd name="connsiteX136" fmla="*/ 4186500 w 5317595"/>
              <a:gd name="connsiteY136" fmla="*/ 819151 h 4714822"/>
              <a:gd name="connsiteX137" fmla="*/ 4236507 w 5317595"/>
              <a:gd name="connsiteY137" fmla="*/ 833439 h 4714822"/>
              <a:gd name="connsiteX138" fmla="*/ 4276988 w 5317595"/>
              <a:gd name="connsiteY138" fmla="*/ 831058 h 4714822"/>
              <a:gd name="connsiteX139" fmla="*/ 4326994 w 5317595"/>
              <a:gd name="connsiteY139" fmla="*/ 809626 h 4714822"/>
              <a:gd name="connsiteX140" fmla="*/ 4331757 w 5317595"/>
              <a:gd name="connsiteY140" fmla="*/ 745333 h 4714822"/>
              <a:gd name="connsiteX141" fmla="*/ 4357950 w 5317595"/>
              <a:gd name="connsiteY141" fmla="*/ 688183 h 4714822"/>
              <a:gd name="connsiteX142" fmla="*/ 4405575 w 5317595"/>
              <a:gd name="connsiteY142" fmla="*/ 659608 h 4714822"/>
              <a:gd name="connsiteX143" fmla="*/ 4434150 w 5317595"/>
              <a:gd name="connsiteY143" fmla="*/ 595314 h 4714822"/>
              <a:gd name="connsiteX144" fmla="*/ 4457963 w 5317595"/>
              <a:gd name="connsiteY144" fmla="*/ 583408 h 4714822"/>
              <a:gd name="connsiteX145" fmla="*/ 4527019 w 5317595"/>
              <a:gd name="connsiteY145" fmla="*/ 590551 h 4714822"/>
              <a:gd name="connsiteX146" fmla="*/ 4586550 w 5317595"/>
              <a:gd name="connsiteY146" fmla="*/ 559595 h 4714822"/>
              <a:gd name="connsiteX147" fmla="*/ 4588932 w 5317595"/>
              <a:gd name="connsiteY147" fmla="*/ 478633 h 4714822"/>
              <a:gd name="connsiteX148" fmla="*/ 4581788 w 5317595"/>
              <a:gd name="connsiteY148" fmla="*/ 407195 h 4714822"/>
              <a:gd name="connsiteX149" fmla="*/ 4593694 w 5317595"/>
              <a:gd name="connsiteY149" fmla="*/ 311945 h 4714822"/>
              <a:gd name="connsiteX150" fmla="*/ 4672275 w 5317595"/>
              <a:gd name="connsiteY150" fmla="*/ 316708 h 4714822"/>
              <a:gd name="connsiteX151" fmla="*/ 4686563 w 5317595"/>
              <a:gd name="connsiteY151" fmla="*/ 216695 h 4714822"/>
              <a:gd name="connsiteX152" fmla="*/ 4793719 w 5317595"/>
              <a:gd name="connsiteY152" fmla="*/ 188120 h 4714822"/>
              <a:gd name="connsiteX153" fmla="*/ 4872300 w 5317595"/>
              <a:gd name="connsiteY153" fmla="*/ 178595 h 4714822"/>
              <a:gd name="connsiteX154" fmla="*/ 4919925 w 5317595"/>
              <a:gd name="connsiteY154" fmla="*/ 95251 h 4714822"/>
              <a:gd name="connsiteX155" fmla="*/ 4984219 w 5317595"/>
              <a:gd name="connsiteY155" fmla="*/ 78583 h 4714822"/>
              <a:gd name="connsiteX156" fmla="*/ 5062800 w 5317595"/>
              <a:gd name="connsiteY156" fmla="*/ 88108 h 4714822"/>
              <a:gd name="connsiteX157" fmla="*/ 5098519 w 5317595"/>
              <a:gd name="connsiteY157" fmla="*/ 35720 h 4714822"/>
              <a:gd name="connsiteX158" fmla="*/ 5155669 w 5317595"/>
              <a:gd name="connsiteY158" fmla="*/ 7145 h 4714822"/>
              <a:gd name="connsiteX159" fmla="*/ 5246157 w 5317595"/>
              <a:gd name="connsiteY159" fmla="*/ 19051 h 4714822"/>
              <a:gd name="connsiteX160" fmla="*/ 5317595 w 5317595"/>
              <a:gd name="connsiteY160"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822853 w 5317595"/>
              <a:gd name="connsiteY16" fmla="*/ 3908372 h 4714822"/>
              <a:gd name="connsiteX17" fmla="*/ 839787 w 5317595"/>
              <a:gd name="connsiteY17" fmla="*/ 3840639 h 4714822"/>
              <a:gd name="connsiteX18" fmla="*/ 907520 w 5317595"/>
              <a:gd name="connsiteY18" fmla="*/ 3867732 h 4714822"/>
              <a:gd name="connsiteX19" fmla="*/ 958320 w 5317595"/>
              <a:gd name="connsiteY19" fmla="*/ 3857572 h 4714822"/>
              <a:gd name="connsiteX20" fmla="*/ 978640 w 5317595"/>
              <a:gd name="connsiteY20" fmla="*/ 3776293 h 4714822"/>
              <a:gd name="connsiteX21" fmla="*/ 1005734 w 5317595"/>
              <a:gd name="connsiteY21" fmla="*/ 3711946 h 4714822"/>
              <a:gd name="connsiteX22" fmla="*/ 1290901 w 5317595"/>
              <a:gd name="connsiteY22" fmla="*/ 3512344 h 4714822"/>
              <a:gd name="connsiteX23" fmla="*/ 1329001 w 5317595"/>
              <a:gd name="connsiteY23" fmla="*/ 3479007 h 4714822"/>
              <a:gd name="connsiteX24" fmla="*/ 1340908 w 5317595"/>
              <a:gd name="connsiteY24" fmla="*/ 3462338 h 4714822"/>
              <a:gd name="connsiteX25" fmla="*/ 1352814 w 5317595"/>
              <a:gd name="connsiteY25" fmla="*/ 3443288 h 4714822"/>
              <a:gd name="connsiteX26" fmla="*/ 1367101 w 5317595"/>
              <a:gd name="connsiteY26" fmla="*/ 3417094 h 4714822"/>
              <a:gd name="connsiteX27" fmla="*/ 1374245 w 5317595"/>
              <a:gd name="connsiteY27" fmla="*/ 3395663 h 4714822"/>
              <a:gd name="connsiteX28" fmla="*/ 1400439 w 5317595"/>
              <a:gd name="connsiteY28" fmla="*/ 3388519 h 4714822"/>
              <a:gd name="connsiteX29" fmla="*/ 1426633 w 5317595"/>
              <a:gd name="connsiteY29" fmla="*/ 3388519 h 4714822"/>
              <a:gd name="connsiteX30" fmla="*/ 1436158 w 5317595"/>
              <a:gd name="connsiteY30" fmla="*/ 3388519 h 4714822"/>
              <a:gd name="connsiteX31" fmla="*/ 1452826 w 5317595"/>
              <a:gd name="connsiteY31" fmla="*/ 3376613 h 4714822"/>
              <a:gd name="connsiteX32" fmla="*/ 1462351 w 5317595"/>
              <a:gd name="connsiteY32" fmla="*/ 3369469 h 4714822"/>
              <a:gd name="connsiteX33" fmla="*/ 1476639 w 5317595"/>
              <a:gd name="connsiteY33" fmla="*/ 3352800 h 4714822"/>
              <a:gd name="connsiteX34" fmla="*/ 1488545 w 5317595"/>
              <a:gd name="connsiteY34" fmla="*/ 3333750 h 4714822"/>
              <a:gd name="connsiteX35" fmla="*/ 1495689 w 5317595"/>
              <a:gd name="connsiteY35" fmla="*/ 3326607 h 4714822"/>
              <a:gd name="connsiteX36" fmla="*/ 1502833 w 5317595"/>
              <a:gd name="connsiteY36" fmla="*/ 3314700 h 4714822"/>
              <a:gd name="connsiteX37" fmla="*/ 1507595 w 5317595"/>
              <a:gd name="connsiteY37" fmla="*/ 3305175 h 4714822"/>
              <a:gd name="connsiteX38" fmla="*/ 1514739 w 5317595"/>
              <a:gd name="connsiteY38" fmla="*/ 3286125 h 4714822"/>
              <a:gd name="connsiteX39" fmla="*/ 1521883 w 5317595"/>
              <a:gd name="connsiteY39" fmla="*/ 3243263 h 4714822"/>
              <a:gd name="connsiteX40" fmla="*/ 1569508 w 5317595"/>
              <a:gd name="connsiteY40" fmla="*/ 3226594 h 4714822"/>
              <a:gd name="connsiteX41" fmla="*/ 1631420 w 5317595"/>
              <a:gd name="connsiteY41" fmla="*/ 3207544 h 4714822"/>
              <a:gd name="connsiteX42" fmla="*/ 1686189 w 5317595"/>
              <a:gd name="connsiteY42" fmla="*/ 3186113 h 4714822"/>
              <a:gd name="connsiteX43" fmla="*/ 1705239 w 5317595"/>
              <a:gd name="connsiteY43" fmla="*/ 3176588 h 4714822"/>
              <a:gd name="connsiteX44" fmla="*/ 1712383 w 5317595"/>
              <a:gd name="connsiteY44" fmla="*/ 3171825 h 4714822"/>
              <a:gd name="connsiteX45" fmla="*/ 1736195 w 5317595"/>
              <a:gd name="connsiteY45" fmla="*/ 3152775 h 4714822"/>
              <a:gd name="connsiteX46" fmla="*/ 1743339 w 5317595"/>
              <a:gd name="connsiteY46" fmla="*/ 3128963 h 4714822"/>
              <a:gd name="connsiteX47" fmla="*/ 1740958 w 5317595"/>
              <a:gd name="connsiteY47" fmla="*/ 3095625 h 4714822"/>
              <a:gd name="connsiteX48" fmla="*/ 1743339 w 5317595"/>
              <a:gd name="connsiteY48" fmla="*/ 3071813 h 4714822"/>
              <a:gd name="connsiteX49" fmla="*/ 1755245 w 5317595"/>
              <a:gd name="connsiteY49" fmla="*/ 3055144 h 4714822"/>
              <a:gd name="connsiteX50" fmla="*/ 1767151 w 5317595"/>
              <a:gd name="connsiteY50" fmla="*/ 3021807 h 4714822"/>
              <a:gd name="connsiteX51" fmla="*/ 1786201 w 5317595"/>
              <a:gd name="connsiteY51" fmla="*/ 3005138 h 4714822"/>
              <a:gd name="connsiteX52" fmla="*/ 1805251 w 5317595"/>
              <a:gd name="connsiteY52" fmla="*/ 2993232 h 4714822"/>
              <a:gd name="connsiteX53" fmla="*/ 1821920 w 5317595"/>
              <a:gd name="connsiteY53" fmla="*/ 2978944 h 4714822"/>
              <a:gd name="connsiteX54" fmla="*/ 1831445 w 5317595"/>
              <a:gd name="connsiteY54" fmla="*/ 2976563 h 4714822"/>
              <a:gd name="connsiteX55" fmla="*/ 1845733 w 5317595"/>
              <a:gd name="connsiteY55" fmla="*/ 2969419 h 4714822"/>
              <a:gd name="connsiteX56" fmla="*/ 1881451 w 5317595"/>
              <a:gd name="connsiteY56" fmla="*/ 2962275 h 4714822"/>
              <a:gd name="connsiteX57" fmla="*/ 1912408 w 5317595"/>
              <a:gd name="connsiteY57" fmla="*/ 2962275 h 4714822"/>
              <a:gd name="connsiteX58" fmla="*/ 1929076 w 5317595"/>
              <a:gd name="connsiteY58" fmla="*/ 2962275 h 4714822"/>
              <a:gd name="connsiteX59" fmla="*/ 1976701 w 5317595"/>
              <a:gd name="connsiteY59" fmla="*/ 2921794 h 4714822"/>
              <a:gd name="connsiteX60" fmla="*/ 1988608 w 5317595"/>
              <a:gd name="connsiteY60" fmla="*/ 2902744 h 4714822"/>
              <a:gd name="connsiteX61" fmla="*/ 2000514 w 5317595"/>
              <a:gd name="connsiteY61" fmla="*/ 2883694 h 4714822"/>
              <a:gd name="connsiteX62" fmla="*/ 2017183 w 5317595"/>
              <a:gd name="connsiteY62" fmla="*/ 2867025 h 4714822"/>
              <a:gd name="connsiteX63" fmla="*/ 2043376 w 5317595"/>
              <a:gd name="connsiteY63" fmla="*/ 2814638 h 4714822"/>
              <a:gd name="connsiteX64" fmla="*/ 2055283 w 5317595"/>
              <a:gd name="connsiteY64" fmla="*/ 2797969 h 4714822"/>
              <a:gd name="connsiteX65" fmla="*/ 2074333 w 5317595"/>
              <a:gd name="connsiteY65" fmla="*/ 2790825 h 4714822"/>
              <a:gd name="connsiteX66" fmla="*/ 2095764 w 5317595"/>
              <a:gd name="connsiteY66" fmla="*/ 2778919 h 4714822"/>
              <a:gd name="connsiteX67" fmla="*/ 2112433 w 5317595"/>
              <a:gd name="connsiteY67" fmla="*/ 2774157 h 4714822"/>
              <a:gd name="connsiteX68" fmla="*/ 2131483 w 5317595"/>
              <a:gd name="connsiteY68" fmla="*/ 2769394 h 4714822"/>
              <a:gd name="connsiteX69" fmla="*/ 2171964 w 5317595"/>
              <a:gd name="connsiteY69" fmla="*/ 2771775 h 4714822"/>
              <a:gd name="connsiteX70" fmla="*/ 2186251 w 5317595"/>
              <a:gd name="connsiteY70" fmla="*/ 2771775 h 4714822"/>
              <a:gd name="connsiteX71" fmla="*/ 2248164 w 5317595"/>
              <a:gd name="connsiteY71" fmla="*/ 2731294 h 4714822"/>
              <a:gd name="connsiteX72" fmla="*/ 2269595 w 5317595"/>
              <a:gd name="connsiteY72" fmla="*/ 2724150 h 4714822"/>
              <a:gd name="connsiteX73" fmla="*/ 2283883 w 5317595"/>
              <a:gd name="connsiteY73" fmla="*/ 2712244 h 4714822"/>
              <a:gd name="connsiteX74" fmla="*/ 2288645 w 5317595"/>
              <a:gd name="connsiteY74" fmla="*/ 2712244 h 4714822"/>
              <a:gd name="connsiteX75" fmla="*/ 2319601 w 5317595"/>
              <a:gd name="connsiteY75" fmla="*/ 2690813 h 4714822"/>
              <a:gd name="connsiteX76" fmla="*/ 2386276 w 5317595"/>
              <a:gd name="connsiteY76" fmla="*/ 2621757 h 4714822"/>
              <a:gd name="connsiteX77" fmla="*/ 2388658 w 5317595"/>
              <a:gd name="connsiteY77" fmla="*/ 2586038 h 4714822"/>
              <a:gd name="connsiteX78" fmla="*/ 2398183 w 5317595"/>
              <a:gd name="connsiteY78" fmla="*/ 2566988 h 4714822"/>
              <a:gd name="connsiteX79" fmla="*/ 2443426 w 5317595"/>
              <a:gd name="connsiteY79" fmla="*/ 2500313 h 4714822"/>
              <a:gd name="connsiteX80" fmla="*/ 2462476 w 5317595"/>
              <a:gd name="connsiteY80" fmla="*/ 2466975 h 4714822"/>
              <a:gd name="connsiteX81" fmla="*/ 2498195 w 5317595"/>
              <a:gd name="connsiteY81" fmla="*/ 2462213 h 4714822"/>
              <a:gd name="connsiteX82" fmla="*/ 2576776 w 5317595"/>
              <a:gd name="connsiteY82" fmla="*/ 2445544 h 4714822"/>
              <a:gd name="connsiteX83" fmla="*/ 2638689 w 5317595"/>
              <a:gd name="connsiteY83" fmla="*/ 2378869 h 4714822"/>
              <a:gd name="connsiteX84" fmla="*/ 2726795 w 5317595"/>
              <a:gd name="connsiteY84" fmla="*/ 2357438 h 4714822"/>
              <a:gd name="connsiteX85" fmla="*/ 2788708 w 5317595"/>
              <a:gd name="connsiteY85" fmla="*/ 2347913 h 4714822"/>
              <a:gd name="connsiteX86" fmla="*/ 2819664 w 5317595"/>
              <a:gd name="connsiteY86" fmla="*/ 2328863 h 4714822"/>
              <a:gd name="connsiteX87" fmla="*/ 2826808 w 5317595"/>
              <a:gd name="connsiteY87" fmla="*/ 2321719 h 4714822"/>
              <a:gd name="connsiteX88" fmla="*/ 2836333 w 5317595"/>
              <a:gd name="connsiteY88" fmla="*/ 2314575 h 4714822"/>
              <a:gd name="connsiteX89" fmla="*/ 2867289 w 5317595"/>
              <a:gd name="connsiteY89" fmla="*/ 2276475 h 4714822"/>
              <a:gd name="connsiteX90" fmla="*/ 2907770 w 5317595"/>
              <a:gd name="connsiteY90" fmla="*/ 2240757 h 4714822"/>
              <a:gd name="connsiteX91" fmla="*/ 2914914 w 5317595"/>
              <a:gd name="connsiteY91" fmla="*/ 2214563 h 4714822"/>
              <a:gd name="connsiteX92" fmla="*/ 2931583 w 5317595"/>
              <a:gd name="connsiteY92" fmla="*/ 2174082 h 4714822"/>
              <a:gd name="connsiteX93" fmla="*/ 2964920 w 5317595"/>
              <a:gd name="connsiteY93" fmla="*/ 2126457 h 4714822"/>
              <a:gd name="connsiteX94" fmla="*/ 3000639 w 5317595"/>
              <a:gd name="connsiteY94" fmla="*/ 2107407 h 4714822"/>
              <a:gd name="connsiteX95" fmla="*/ 3041120 w 5317595"/>
              <a:gd name="connsiteY95" fmla="*/ 2071688 h 4714822"/>
              <a:gd name="connsiteX96" fmla="*/ 3055408 w 5317595"/>
              <a:gd name="connsiteY96" fmla="*/ 2050257 h 4714822"/>
              <a:gd name="connsiteX97" fmla="*/ 3074458 w 5317595"/>
              <a:gd name="connsiteY97" fmla="*/ 2033588 h 4714822"/>
              <a:gd name="connsiteX98" fmla="*/ 3091126 w 5317595"/>
              <a:gd name="connsiteY98" fmla="*/ 2012157 h 4714822"/>
              <a:gd name="connsiteX99" fmla="*/ 3093508 w 5317595"/>
              <a:gd name="connsiteY99" fmla="*/ 2005013 h 4714822"/>
              <a:gd name="connsiteX100" fmla="*/ 3098270 w 5317595"/>
              <a:gd name="connsiteY100" fmla="*/ 1997869 h 4714822"/>
              <a:gd name="connsiteX101" fmla="*/ 3103033 w 5317595"/>
              <a:gd name="connsiteY101" fmla="*/ 1988344 h 4714822"/>
              <a:gd name="connsiteX102" fmla="*/ 3107795 w 5317595"/>
              <a:gd name="connsiteY102" fmla="*/ 1978819 h 4714822"/>
              <a:gd name="connsiteX103" fmla="*/ 3114939 w 5317595"/>
              <a:gd name="connsiteY103" fmla="*/ 1976438 h 4714822"/>
              <a:gd name="connsiteX104" fmla="*/ 3157801 w 5317595"/>
              <a:gd name="connsiteY104" fmla="*/ 1947863 h 4714822"/>
              <a:gd name="connsiteX105" fmla="*/ 3231620 w 5317595"/>
              <a:gd name="connsiteY105" fmla="*/ 1862138 h 4714822"/>
              <a:gd name="connsiteX106" fmla="*/ 3274483 w 5317595"/>
              <a:gd name="connsiteY106" fmla="*/ 1862138 h 4714822"/>
              <a:gd name="connsiteX107" fmla="*/ 3314964 w 5317595"/>
              <a:gd name="connsiteY107" fmla="*/ 1862138 h 4714822"/>
              <a:gd name="connsiteX108" fmla="*/ 3338776 w 5317595"/>
              <a:gd name="connsiteY108" fmla="*/ 1852613 h 4714822"/>
              <a:gd name="connsiteX109" fmla="*/ 3355445 w 5317595"/>
              <a:gd name="connsiteY109" fmla="*/ 1838325 h 4714822"/>
              <a:gd name="connsiteX110" fmla="*/ 3384020 w 5317595"/>
              <a:gd name="connsiteY110" fmla="*/ 1752600 h 4714822"/>
              <a:gd name="connsiteX111" fmla="*/ 3407833 w 5317595"/>
              <a:gd name="connsiteY111" fmla="*/ 1719263 h 4714822"/>
              <a:gd name="connsiteX112" fmla="*/ 3407832 w 5317595"/>
              <a:gd name="connsiteY112" fmla="*/ 1707357 h 4714822"/>
              <a:gd name="connsiteX113" fmla="*/ 3400689 w 5317595"/>
              <a:gd name="connsiteY113" fmla="*/ 1681164 h 4714822"/>
              <a:gd name="connsiteX114" fmla="*/ 3391165 w 5317595"/>
              <a:gd name="connsiteY114" fmla="*/ 1647825 h 4714822"/>
              <a:gd name="connsiteX115" fmla="*/ 3422120 w 5317595"/>
              <a:gd name="connsiteY115" fmla="*/ 1619251 h 4714822"/>
              <a:gd name="connsiteX116" fmla="*/ 3495938 w 5317595"/>
              <a:gd name="connsiteY116" fmla="*/ 1571626 h 4714822"/>
              <a:gd name="connsiteX117" fmla="*/ 3607857 w 5317595"/>
              <a:gd name="connsiteY117" fmla="*/ 1485901 h 4714822"/>
              <a:gd name="connsiteX118" fmla="*/ 3579282 w 5317595"/>
              <a:gd name="connsiteY118" fmla="*/ 1421608 h 4714822"/>
              <a:gd name="connsiteX119" fmla="*/ 3619763 w 5317595"/>
              <a:gd name="connsiteY119" fmla="*/ 1407320 h 4714822"/>
              <a:gd name="connsiteX120" fmla="*/ 3634050 w 5317595"/>
              <a:gd name="connsiteY120" fmla="*/ 1347789 h 4714822"/>
              <a:gd name="connsiteX121" fmla="*/ 3662625 w 5317595"/>
              <a:gd name="connsiteY121" fmla="*/ 1312070 h 4714822"/>
              <a:gd name="connsiteX122" fmla="*/ 3736444 w 5317595"/>
              <a:gd name="connsiteY122" fmla="*/ 1243014 h 4714822"/>
              <a:gd name="connsiteX123" fmla="*/ 3774544 w 5317595"/>
              <a:gd name="connsiteY123" fmla="*/ 1223964 h 4714822"/>
              <a:gd name="connsiteX124" fmla="*/ 3815025 w 5317595"/>
              <a:gd name="connsiteY124" fmla="*/ 1183483 h 4714822"/>
              <a:gd name="connsiteX125" fmla="*/ 3876938 w 5317595"/>
              <a:gd name="connsiteY125" fmla="*/ 1178720 h 4714822"/>
              <a:gd name="connsiteX126" fmla="*/ 3936469 w 5317595"/>
              <a:gd name="connsiteY126" fmla="*/ 1154908 h 4714822"/>
              <a:gd name="connsiteX127" fmla="*/ 3996000 w 5317595"/>
              <a:gd name="connsiteY127" fmla="*/ 1135858 h 4714822"/>
              <a:gd name="connsiteX128" fmla="*/ 4048388 w 5317595"/>
              <a:gd name="connsiteY128" fmla="*/ 1135858 h 4714822"/>
              <a:gd name="connsiteX129" fmla="*/ 4036482 w 5317595"/>
              <a:gd name="connsiteY129" fmla="*/ 1092995 h 4714822"/>
              <a:gd name="connsiteX130" fmla="*/ 4024575 w 5317595"/>
              <a:gd name="connsiteY130" fmla="*/ 1026320 h 4714822"/>
              <a:gd name="connsiteX131" fmla="*/ 4062675 w 5317595"/>
              <a:gd name="connsiteY131" fmla="*/ 1023939 h 4714822"/>
              <a:gd name="connsiteX132" fmla="*/ 4126969 w 5317595"/>
              <a:gd name="connsiteY132" fmla="*/ 1062039 h 4714822"/>
              <a:gd name="connsiteX133" fmla="*/ 4143638 w 5317595"/>
              <a:gd name="connsiteY133" fmla="*/ 1007270 h 4714822"/>
              <a:gd name="connsiteX134" fmla="*/ 4117444 w 5317595"/>
              <a:gd name="connsiteY134" fmla="*/ 952501 h 4714822"/>
              <a:gd name="connsiteX135" fmla="*/ 4103157 w 5317595"/>
              <a:gd name="connsiteY135" fmla="*/ 895351 h 4714822"/>
              <a:gd name="connsiteX136" fmla="*/ 4155544 w 5317595"/>
              <a:gd name="connsiteY136" fmla="*/ 876301 h 4714822"/>
              <a:gd name="connsiteX137" fmla="*/ 4186500 w 5317595"/>
              <a:gd name="connsiteY137" fmla="*/ 819151 h 4714822"/>
              <a:gd name="connsiteX138" fmla="*/ 4236507 w 5317595"/>
              <a:gd name="connsiteY138" fmla="*/ 833439 h 4714822"/>
              <a:gd name="connsiteX139" fmla="*/ 4276988 w 5317595"/>
              <a:gd name="connsiteY139" fmla="*/ 831058 h 4714822"/>
              <a:gd name="connsiteX140" fmla="*/ 4326994 w 5317595"/>
              <a:gd name="connsiteY140" fmla="*/ 809626 h 4714822"/>
              <a:gd name="connsiteX141" fmla="*/ 4331757 w 5317595"/>
              <a:gd name="connsiteY141" fmla="*/ 745333 h 4714822"/>
              <a:gd name="connsiteX142" fmla="*/ 4357950 w 5317595"/>
              <a:gd name="connsiteY142" fmla="*/ 688183 h 4714822"/>
              <a:gd name="connsiteX143" fmla="*/ 4405575 w 5317595"/>
              <a:gd name="connsiteY143" fmla="*/ 659608 h 4714822"/>
              <a:gd name="connsiteX144" fmla="*/ 4434150 w 5317595"/>
              <a:gd name="connsiteY144" fmla="*/ 595314 h 4714822"/>
              <a:gd name="connsiteX145" fmla="*/ 4457963 w 5317595"/>
              <a:gd name="connsiteY145" fmla="*/ 583408 h 4714822"/>
              <a:gd name="connsiteX146" fmla="*/ 4527019 w 5317595"/>
              <a:gd name="connsiteY146" fmla="*/ 590551 h 4714822"/>
              <a:gd name="connsiteX147" fmla="*/ 4586550 w 5317595"/>
              <a:gd name="connsiteY147" fmla="*/ 559595 h 4714822"/>
              <a:gd name="connsiteX148" fmla="*/ 4588932 w 5317595"/>
              <a:gd name="connsiteY148" fmla="*/ 478633 h 4714822"/>
              <a:gd name="connsiteX149" fmla="*/ 4581788 w 5317595"/>
              <a:gd name="connsiteY149" fmla="*/ 407195 h 4714822"/>
              <a:gd name="connsiteX150" fmla="*/ 4593694 w 5317595"/>
              <a:gd name="connsiteY150" fmla="*/ 311945 h 4714822"/>
              <a:gd name="connsiteX151" fmla="*/ 4672275 w 5317595"/>
              <a:gd name="connsiteY151" fmla="*/ 316708 h 4714822"/>
              <a:gd name="connsiteX152" fmla="*/ 4686563 w 5317595"/>
              <a:gd name="connsiteY152" fmla="*/ 216695 h 4714822"/>
              <a:gd name="connsiteX153" fmla="*/ 4793719 w 5317595"/>
              <a:gd name="connsiteY153" fmla="*/ 188120 h 4714822"/>
              <a:gd name="connsiteX154" fmla="*/ 4872300 w 5317595"/>
              <a:gd name="connsiteY154" fmla="*/ 178595 h 4714822"/>
              <a:gd name="connsiteX155" fmla="*/ 4919925 w 5317595"/>
              <a:gd name="connsiteY155" fmla="*/ 95251 h 4714822"/>
              <a:gd name="connsiteX156" fmla="*/ 4984219 w 5317595"/>
              <a:gd name="connsiteY156" fmla="*/ 78583 h 4714822"/>
              <a:gd name="connsiteX157" fmla="*/ 5062800 w 5317595"/>
              <a:gd name="connsiteY157" fmla="*/ 88108 h 4714822"/>
              <a:gd name="connsiteX158" fmla="*/ 5098519 w 5317595"/>
              <a:gd name="connsiteY158" fmla="*/ 35720 h 4714822"/>
              <a:gd name="connsiteX159" fmla="*/ 5155669 w 5317595"/>
              <a:gd name="connsiteY159" fmla="*/ 7145 h 4714822"/>
              <a:gd name="connsiteX160" fmla="*/ 5246157 w 5317595"/>
              <a:gd name="connsiteY160" fmla="*/ 19051 h 4714822"/>
              <a:gd name="connsiteX161" fmla="*/ 5317595 w 5317595"/>
              <a:gd name="connsiteY161"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822853 w 5317595"/>
              <a:gd name="connsiteY16" fmla="*/ 3908372 h 4714822"/>
              <a:gd name="connsiteX17" fmla="*/ 839787 w 5317595"/>
              <a:gd name="connsiteY17" fmla="*/ 3840639 h 4714822"/>
              <a:gd name="connsiteX18" fmla="*/ 907520 w 5317595"/>
              <a:gd name="connsiteY18" fmla="*/ 3867732 h 4714822"/>
              <a:gd name="connsiteX19" fmla="*/ 958320 w 5317595"/>
              <a:gd name="connsiteY19" fmla="*/ 3857572 h 4714822"/>
              <a:gd name="connsiteX20" fmla="*/ 978640 w 5317595"/>
              <a:gd name="connsiteY20" fmla="*/ 3776293 h 4714822"/>
              <a:gd name="connsiteX21" fmla="*/ 1005734 w 5317595"/>
              <a:gd name="connsiteY21" fmla="*/ 3711946 h 4714822"/>
              <a:gd name="connsiteX22" fmla="*/ 1093787 w 5317595"/>
              <a:gd name="connsiteY22" fmla="*/ 3688239 h 4714822"/>
              <a:gd name="connsiteX23" fmla="*/ 1290901 w 5317595"/>
              <a:gd name="connsiteY23" fmla="*/ 3512344 h 4714822"/>
              <a:gd name="connsiteX24" fmla="*/ 1329001 w 5317595"/>
              <a:gd name="connsiteY24" fmla="*/ 3479007 h 4714822"/>
              <a:gd name="connsiteX25" fmla="*/ 1340908 w 5317595"/>
              <a:gd name="connsiteY25" fmla="*/ 3462338 h 4714822"/>
              <a:gd name="connsiteX26" fmla="*/ 1352814 w 5317595"/>
              <a:gd name="connsiteY26" fmla="*/ 3443288 h 4714822"/>
              <a:gd name="connsiteX27" fmla="*/ 1367101 w 5317595"/>
              <a:gd name="connsiteY27" fmla="*/ 3417094 h 4714822"/>
              <a:gd name="connsiteX28" fmla="*/ 1374245 w 5317595"/>
              <a:gd name="connsiteY28" fmla="*/ 3395663 h 4714822"/>
              <a:gd name="connsiteX29" fmla="*/ 1400439 w 5317595"/>
              <a:gd name="connsiteY29" fmla="*/ 3388519 h 4714822"/>
              <a:gd name="connsiteX30" fmla="*/ 1426633 w 5317595"/>
              <a:gd name="connsiteY30" fmla="*/ 3388519 h 4714822"/>
              <a:gd name="connsiteX31" fmla="*/ 1436158 w 5317595"/>
              <a:gd name="connsiteY31" fmla="*/ 3388519 h 4714822"/>
              <a:gd name="connsiteX32" fmla="*/ 1452826 w 5317595"/>
              <a:gd name="connsiteY32" fmla="*/ 3376613 h 4714822"/>
              <a:gd name="connsiteX33" fmla="*/ 1462351 w 5317595"/>
              <a:gd name="connsiteY33" fmla="*/ 3369469 h 4714822"/>
              <a:gd name="connsiteX34" fmla="*/ 1476639 w 5317595"/>
              <a:gd name="connsiteY34" fmla="*/ 3352800 h 4714822"/>
              <a:gd name="connsiteX35" fmla="*/ 1488545 w 5317595"/>
              <a:gd name="connsiteY35" fmla="*/ 3333750 h 4714822"/>
              <a:gd name="connsiteX36" fmla="*/ 1495689 w 5317595"/>
              <a:gd name="connsiteY36" fmla="*/ 3326607 h 4714822"/>
              <a:gd name="connsiteX37" fmla="*/ 1502833 w 5317595"/>
              <a:gd name="connsiteY37" fmla="*/ 3314700 h 4714822"/>
              <a:gd name="connsiteX38" fmla="*/ 1507595 w 5317595"/>
              <a:gd name="connsiteY38" fmla="*/ 3305175 h 4714822"/>
              <a:gd name="connsiteX39" fmla="*/ 1514739 w 5317595"/>
              <a:gd name="connsiteY39" fmla="*/ 3286125 h 4714822"/>
              <a:gd name="connsiteX40" fmla="*/ 1521883 w 5317595"/>
              <a:gd name="connsiteY40" fmla="*/ 3243263 h 4714822"/>
              <a:gd name="connsiteX41" fmla="*/ 1569508 w 5317595"/>
              <a:gd name="connsiteY41" fmla="*/ 3226594 h 4714822"/>
              <a:gd name="connsiteX42" fmla="*/ 1631420 w 5317595"/>
              <a:gd name="connsiteY42" fmla="*/ 3207544 h 4714822"/>
              <a:gd name="connsiteX43" fmla="*/ 1686189 w 5317595"/>
              <a:gd name="connsiteY43" fmla="*/ 3186113 h 4714822"/>
              <a:gd name="connsiteX44" fmla="*/ 1705239 w 5317595"/>
              <a:gd name="connsiteY44" fmla="*/ 3176588 h 4714822"/>
              <a:gd name="connsiteX45" fmla="*/ 1712383 w 5317595"/>
              <a:gd name="connsiteY45" fmla="*/ 3171825 h 4714822"/>
              <a:gd name="connsiteX46" fmla="*/ 1736195 w 5317595"/>
              <a:gd name="connsiteY46" fmla="*/ 3152775 h 4714822"/>
              <a:gd name="connsiteX47" fmla="*/ 1743339 w 5317595"/>
              <a:gd name="connsiteY47" fmla="*/ 3128963 h 4714822"/>
              <a:gd name="connsiteX48" fmla="*/ 1740958 w 5317595"/>
              <a:gd name="connsiteY48" fmla="*/ 3095625 h 4714822"/>
              <a:gd name="connsiteX49" fmla="*/ 1743339 w 5317595"/>
              <a:gd name="connsiteY49" fmla="*/ 3071813 h 4714822"/>
              <a:gd name="connsiteX50" fmla="*/ 1755245 w 5317595"/>
              <a:gd name="connsiteY50" fmla="*/ 3055144 h 4714822"/>
              <a:gd name="connsiteX51" fmla="*/ 1767151 w 5317595"/>
              <a:gd name="connsiteY51" fmla="*/ 3021807 h 4714822"/>
              <a:gd name="connsiteX52" fmla="*/ 1786201 w 5317595"/>
              <a:gd name="connsiteY52" fmla="*/ 3005138 h 4714822"/>
              <a:gd name="connsiteX53" fmla="*/ 1805251 w 5317595"/>
              <a:gd name="connsiteY53" fmla="*/ 2993232 h 4714822"/>
              <a:gd name="connsiteX54" fmla="*/ 1821920 w 5317595"/>
              <a:gd name="connsiteY54" fmla="*/ 2978944 h 4714822"/>
              <a:gd name="connsiteX55" fmla="*/ 1831445 w 5317595"/>
              <a:gd name="connsiteY55" fmla="*/ 2976563 h 4714822"/>
              <a:gd name="connsiteX56" fmla="*/ 1845733 w 5317595"/>
              <a:gd name="connsiteY56" fmla="*/ 2969419 h 4714822"/>
              <a:gd name="connsiteX57" fmla="*/ 1881451 w 5317595"/>
              <a:gd name="connsiteY57" fmla="*/ 2962275 h 4714822"/>
              <a:gd name="connsiteX58" fmla="*/ 1912408 w 5317595"/>
              <a:gd name="connsiteY58" fmla="*/ 2962275 h 4714822"/>
              <a:gd name="connsiteX59" fmla="*/ 1929076 w 5317595"/>
              <a:gd name="connsiteY59" fmla="*/ 2962275 h 4714822"/>
              <a:gd name="connsiteX60" fmla="*/ 1976701 w 5317595"/>
              <a:gd name="connsiteY60" fmla="*/ 2921794 h 4714822"/>
              <a:gd name="connsiteX61" fmla="*/ 1988608 w 5317595"/>
              <a:gd name="connsiteY61" fmla="*/ 2902744 h 4714822"/>
              <a:gd name="connsiteX62" fmla="*/ 2000514 w 5317595"/>
              <a:gd name="connsiteY62" fmla="*/ 2883694 h 4714822"/>
              <a:gd name="connsiteX63" fmla="*/ 2017183 w 5317595"/>
              <a:gd name="connsiteY63" fmla="*/ 2867025 h 4714822"/>
              <a:gd name="connsiteX64" fmla="*/ 2043376 w 5317595"/>
              <a:gd name="connsiteY64" fmla="*/ 2814638 h 4714822"/>
              <a:gd name="connsiteX65" fmla="*/ 2055283 w 5317595"/>
              <a:gd name="connsiteY65" fmla="*/ 2797969 h 4714822"/>
              <a:gd name="connsiteX66" fmla="*/ 2074333 w 5317595"/>
              <a:gd name="connsiteY66" fmla="*/ 2790825 h 4714822"/>
              <a:gd name="connsiteX67" fmla="*/ 2095764 w 5317595"/>
              <a:gd name="connsiteY67" fmla="*/ 2778919 h 4714822"/>
              <a:gd name="connsiteX68" fmla="*/ 2112433 w 5317595"/>
              <a:gd name="connsiteY68" fmla="*/ 2774157 h 4714822"/>
              <a:gd name="connsiteX69" fmla="*/ 2131483 w 5317595"/>
              <a:gd name="connsiteY69" fmla="*/ 2769394 h 4714822"/>
              <a:gd name="connsiteX70" fmla="*/ 2171964 w 5317595"/>
              <a:gd name="connsiteY70" fmla="*/ 2771775 h 4714822"/>
              <a:gd name="connsiteX71" fmla="*/ 2186251 w 5317595"/>
              <a:gd name="connsiteY71" fmla="*/ 2771775 h 4714822"/>
              <a:gd name="connsiteX72" fmla="*/ 2248164 w 5317595"/>
              <a:gd name="connsiteY72" fmla="*/ 2731294 h 4714822"/>
              <a:gd name="connsiteX73" fmla="*/ 2269595 w 5317595"/>
              <a:gd name="connsiteY73" fmla="*/ 2724150 h 4714822"/>
              <a:gd name="connsiteX74" fmla="*/ 2283883 w 5317595"/>
              <a:gd name="connsiteY74" fmla="*/ 2712244 h 4714822"/>
              <a:gd name="connsiteX75" fmla="*/ 2288645 w 5317595"/>
              <a:gd name="connsiteY75" fmla="*/ 2712244 h 4714822"/>
              <a:gd name="connsiteX76" fmla="*/ 2319601 w 5317595"/>
              <a:gd name="connsiteY76" fmla="*/ 2690813 h 4714822"/>
              <a:gd name="connsiteX77" fmla="*/ 2386276 w 5317595"/>
              <a:gd name="connsiteY77" fmla="*/ 2621757 h 4714822"/>
              <a:gd name="connsiteX78" fmla="*/ 2388658 w 5317595"/>
              <a:gd name="connsiteY78" fmla="*/ 2586038 h 4714822"/>
              <a:gd name="connsiteX79" fmla="*/ 2398183 w 5317595"/>
              <a:gd name="connsiteY79" fmla="*/ 2566988 h 4714822"/>
              <a:gd name="connsiteX80" fmla="*/ 2443426 w 5317595"/>
              <a:gd name="connsiteY80" fmla="*/ 2500313 h 4714822"/>
              <a:gd name="connsiteX81" fmla="*/ 2462476 w 5317595"/>
              <a:gd name="connsiteY81" fmla="*/ 2466975 h 4714822"/>
              <a:gd name="connsiteX82" fmla="*/ 2498195 w 5317595"/>
              <a:gd name="connsiteY82" fmla="*/ 2462213 h 4714822"/>
              <a:gd name="connsiteX83" fmla="*/ 2576776 w 5317595"/>
              <a:gd name="connsiteY83" fmla="*/ 2445544 h 4714822"/>
              <a:gd name="connsiteX84" fmla="*/ 2638689 w 5317595"/>
              <a:gd name="connsiteY84" fmla="*/ 2378869 h 4714822"/>
              <a:gd name="connsiteX85" fmla="*/ 2726795 w 5317595"/>
              <a:gd name="connsiteY85" fmla="*/ 2357438 h 4714822"/>
              <a:gd name="connsiteX86" fmla="*/ 2788708 w 5317595"/>
              <a:gd name="connsiteY86" fmla="*/ 2347913 h 4714822"/>
              <a:gd name="connsiteX87" fmla="*/ 2819664 w 5317595"/>
              <a:gd name="connsiteY87" fmla="*/ 2328863 h 4714822"/>
              <a:gd name="connsiteX88" fmla="*/ 2826808 w 5317595"/>
              <a:gd name="connsiteY88" fmla="*/ 2321719 h 4714822"/>
              <a:gd name="connsiteX89" fmla="*/ 2836333 w 5317595"/>
              <a:gd name="connsiteY89" fmla="*/ 2314575 h 4714822"/>
              <a:gd name="connsiteX90" fmla="*/ 2867289 w 5317595"/>
              <a:gd name="connsiteY90" fmla="*/ 2276475 h 4714822"/>
              <a:gd name="connsiteX91" fmla="*/ 2907770 w 5317595"/>
              <a:gd name="connsiteY91" fmla="*/ 2240757 h 4714822"/>
              <a:gd name="connsiteX92" fmla="*/ 2914914 w 5317595"/>
              <a:gd name="connsiteY92" fmla="*/ 2214563 h 4714822"/>
              <a:gd name="connsiteX93" fmla="*/ 2931583 w 5317595"/>
              <a:gd name="connsiteY93" fmla="*/ 2174082 h 4714822"/>
              <a:gd name="connsiteX94" fmla="*/ 2964920 w 5317595"/>
              <a:gd name="connsiteY94" fmla="*/ 2126457 h 4714822"/>
              <a:gd name="connsiteX95" fmla="*/ 3000639 w 5317595"/>
              <a:gd name="connsiteY95" fmla="*/ 2107407 h 4714822"/>
              <a:gd name="connsiteX96" fmla="*/ 3041120 w 5317595"/>
              <a:gd name="connsiteY96" fmla="*/ 2071688 h 4714822"/>
              <a:gd name="connsiteX97" fmla="*/ 3055408 w 5317595"/>
              <a:gd name="connsiteY97" fmla="*/ 2050257 h 4714822"/>
              <a:gd name="connsiteX98" fmla="*/ 3074458 w 5317595"/>
              <a:gd name="connsiteY98" fmla="*/ 2033588 h 4714822"/>
              <a:gd name="connsiteX99" fmla="*/ 3091126 w 5317595"/>
              <a:gd name="connsiteY99" fmla="*/ 2012157 h 4714822"/>
              <a:gd name="connsiteX100" fmla="*/ 3093508 w 5317595"/>
              <a:gd name="connsiteY100" fmla="*/ 2005013 h 4714822"/>
              <a:gd name="connsiteX101" fmla="*/ 3098270 w 5317595"/>
              <a:gd name="connsiteY101" fmla="*/ 1997869 h 4714822"/>
              <a:gd name="connsiteX102" fmla="*/ 3103033 w 5317595"/>
              <a:gd name="connsiteY102" fmla="*/ 1988344 h 4714822"/>
              <a:gd name="connsiteX103" fmla="*/ 3107795 w 5317595"/>
              <a:gd name="connsiteY103" fmla="*/ 1978819 h 4714822"/>
              <a:gd name="connsiteX104" fmla="*/ 3114939 w 5317595"/>
              <a:gd name="connsiteY104" fmla="*/ 1976438 h 4714822"/>
              <a:gd name="connsiteX105" fmla="*/ 3157801 w 5317595"/>
              <a:gd name="connsiteY105" fmla="*/ 1947863 h 4714822"/>
              <a:gd name="connsiteX106" fmla="*/ 3231620 w 5317595"/>
              <a:gd name="connsiteY106" fmla="*/ 1862138 h 4714822"/>
              <a:gd name="connsiteX107" fmla="*/ 3274483 w 5317595"/>
              <a:gd name="connsiteY107" fmla="*/ 1862138 h 4714822"/>
              <a:gd name="connsiteX108" fmla="*/ 3314964 w 5317595"/>
              <a:gd name="connsiteY108" fmla="*/ 1862138 h 4714822"/>
              <a:gd name="connsiteX109" fmla="*/ 3338776 w 5317595"/>
              <a:gd name="connsiteY109" fmla="*/ 1852613 h 4714822"/>
              <a:gd name="connsiteX110" fmla="*/ 3355445 w 5317595"/>
              <a:gd name="connsiteY110" fmla="*/ 1838325 h 4714822"/>
              <a:gd name="connsiteX111" fmla="*/ 3384020 w 5317595"/>
              <a:gd name="connsiteY111" fmla="*/ 1752600 h 4714822"/>
              <a:gd name="connsiteX112" fmla="*/ 3407833 w 5317595"/>
              <a:gd name="connsiteY112" fmla="*/ 1719263 h 4714822"/>
              <a:gd name="connsiteX113" fmla="*/ 3407832 w 5317595"/>
              <a:gd name="connsiteY113" fmla="*/ 1707357 h 4714822"/>
              <a:gd name="connsiteX114" fmla="*/ 3400689 w 5317595"/>
              <a:gd name="connsiteY114" fmla="*/ 1681164 h 4714822"/>
              <a:gd name="connsiteX115" fmla="*/ 3391165 w 5317595"/>
              <a:gd name="connsiteY115" fmla="*/ 1647825 h 4714822"/>
              <a:gd name="connsiteX116" fmla="*/ 3422120 w 5317595"/>
              <a:gd name="connsiteY116" fmla="*/ 1619251 h 4714822"/>
              <a:gd name="connsiteX117" fmla="*/ 3495938 w 5317595"/>
              <a:gd name="connsiteY117" fmla="*/ 1571626 h 4714822"/>
              <a:gd name="connsiteX118" fmla="*/ 3607857 w 5317595"/>
              <a:gd name="connsiteY118" fmla="*/ 1485901 h 4714822"/>
              <a:gd name="connsiteX119" fmla="*/ 3579282 w 5317595"/>
              <a:gd name="connsiteY119" fmla="*/ 1421608 h 4714822"/>
              <a:gd name="connsiteX120" fmla="*/ 3619763 w 5317595"/>
              <a:gd name="connsiteY120" fmla="*/ 1407320 h 4714822"/>
              <a:gd name="connsiteX121" fmla="*/ 3634050 w 5317595"/>
              <a:gd name="connsiteY121" fmla="*/ 1347789 h 4714822"/>
              <a:gd name="connsiteX122" fmla="*/ 3662625 w 5317595"/>
              <a:gd name="connsiteY122" fmla="*/ 1312070 h 4714822"/>
              <a:gd name="connsiteX123" fmla="*/ 3736444 w 5317595"/>
              <a:gd name="connsiteY123" fmla="*/ 1243014 h 4714822"/>
              <a:gd name="connsiteX124" fmla="*/ 3774544 w 5317595"/>
              <a:gd name="connsiteY124" fmla="*/ 1223964 h 4714822"/>
              <a:gd name="connsiteX125" fmla="*/ 3815025 w 5317595"/>
              <a:gd name="connsiteY125" fmla="*/ 1183483 h 4714822"/>
              <a:gd name="connsiteX126" fmla="*/ 3876938 w 5317595"/>
              <a:gd name="connsiteY126" fmla="*/ 1178720 h 4714822"/>
              <a:gd name="connsiteX127" fmla="*/ 3936469 w 5317595"/>
              <a:gd name="connsiteY127" fmla="*/ 1154908 h 4714822"/>
              <a:gd name="connsiteX128" fmla="*/ 3996000 w 5317595"/>
              <a:gd name="connsiteY128" fmla="*/ 1135858 h 4714822"/>
              <a:gd name="connsiteX129" fmla="*/ 4048388 w 5317595"/>
              <a:gd name="connsiteY129" fmla="*/ 1135858 h 4714822"/>
              <a:gd name="connsiteX130" fmla="*/ 4036482 w 5317595"/>
              <a:gd name="connsiteY130" fmla="*/ 1092995 h 4714822"/>
              <a:gd name="connsiteX131" fmla="*/ 4024575 w 5317595"/>
              <a:gd name="connsiteY131" fmla="*/ 1026320 h 4714822"/>
              <a:gd name="connsiteX132" fmla="*/ 4062675 w 5317595"/>
              <a:gd name="connsiteY132" fmla="*/ 1023939 h 4714822"/>
              <a:gd name="connsiteX133" fmla="*/ 4126969 w 5317595"/>
              <a:gd name="connsiteY133" fmla="*/ 1062039 h 4714822"/>
              <a:gd name="connsiteX134" fmla="*/ 4143638 w 5317595"/>
              <a:gd name="connsiteY134" fmla="*/ 1007270 h 4714822"/>
              <a:gd name="connsiteX135" fmla="*/ 4117444 w 5317595"/>
              <a:gd name="connsiteY135" fmla="*/ 952501 h 4714822"/>
              <a:gd name="connsiteX136" fmla="*/ 4103157 w 5317595"/>
              <a:gd name="connsiteY136" fmla="*/ 895351 h 4714822"/>
              <a:gd name="connsiteX137" fmla="*/ 4155544 w 5317595"/>
              <a:gd name="connsiteY137" fmla="*/ 876301 h 4714822"/>
              <a:gd name="connsiteX138" fmla="*/ 4186500 w 5317595"/>
              <a:gd name="connsiteY138" fmla="*/ 819151 h 4714822"/>
              <a:gd name="connsiteX139" fmla="*/ 4236507 w 5317595"/>
              <a:gd name="connsiteY139" fmla="*/ 833439 h 4714822"/>
              <a:gd name="connsiteX140" fmla="*/ 4276988 w 5317595"/>
              <a:gd name="connsiteY140" fmla="*/ 831058 h 4714822"/>
              <a:gd name="connsiteX141" fmla="*/ 4326994 w 5317595"/>
              <a:gd name="connsiteY141" fmla="*/ 809626 h 4714822"/>
              <a:gd name="connsiteX142" fmla="*/ 4331757 w 5317595"/>
              <a:gd name="connsiteY142" fmla="*/ 745333 h 4714822"/>
              <a:gd name="connsiteX143" fmla="*/ 4357950 w 5317595"/>
              <a:gd name="connsiteY143" fmla="*/ 688183 h 4714822"/>
              <a:gd name="connsiteX144" fmla="*/ 4405575 w 5317595"/>
              <a:gd name="connsiteY144" fmla="*/ 659608 h 4714822"/>
              <a:gd name="connsiteX145" fmla="*/ 4434150 w 5317595"/>
              <a:gd name="connsiteY145" fmla="*/ 595314 h 4714822"/>
              <a:gd name="connsiteX146" fmla="*/ 4457963 w 5317595"/>
              <a:gd name="connsiteY146" fmla="*/ 583408 h 4714822"/>
              <a:gd name="connsiteX147" fmla="*/ 4527019 w 5317595"/>
              <a:gd name="connsiteY147" fmla="*/ 590551 h 4714822"/>
              <a:gd name="connsiteX148" fmla="*/ 4586550 w 5317595"/>
              <a:gd name="connsiteY148" fmla="*/ 559595 h 4714822"/>
              <a:gd name="connsiteX149" fmla="*/ 4588932 w 5317595"/>
              <a:gd name="connsiteY149" fmla="*/ 478633 h 4714822"/>
              <a:gd name="connsiteX150" fmla="*/ 4581788 w 5317595"/>
              <a:gd name="connsiteY150" fmla="*/ 407195 h 4714822"/>
              <a:gd name="connsiteX151" fmla="*/ 4593694 w 5317595"/>
              <a:gd name="connsiteY151" fmla="*/ 311945 h 4714822"/>
              <a:gd name="connsiteX152" fmla="*/ 4672275 w 5317595"/>
              <a:gd name="connsiteY152" fmla="*/ 316708 h 4714822"/>
              <a:gd name="connsiteX153" fmla="*/ 4686563 w 5317595"/>
              <a:gd name="connsiteY153" fmla="*/ 216695 h 4714822"/>
              <a:gd name="connsiteX154" fmla="*/ 4793719 w 5317595"/>
              <a:gd name="connsiteY154" fmla="*/ 188120 h 4714822"/>
              <a:gd name="connsiteX155" fmla="*/ 4872300 w 5317595"/>
              <a:gd name="connsiteY155" fmla="*/ 178595 h 4714822"/>
              <a:gd name="connsiteX156" fmla="*/ 4919925 w 5317595"/>
              <a:gd name="connsiteY156" fmla="*/ 95251 h 4714822"/>
              <a:gd name="connsiteX157" fmla="*/ 4984219 w 5317595"/>
              <a:gd name="connsiteY157" fmla="*/ 78583 h 4714822"/>
              <a:gd name="connsiteX158" fmla="*/ 5062800 w 5317595"/>
              <a:gd name="connsiteY158" fmla="*/ 88108 h 4714822"/>
              <a:gd name="connsiteX159" fmla="*/ 5098519 w 5317595"/>
              <a:gd name="connsiteY159" fmla="*/ 35720 h 4714822"/>
              <a:gd name="connsiteX160" fmla="*/ 5155669 w 5317595"/>
              <a:gd name="connsiteY160" fmla="*/ 7145 h 4714822"/>
              <a:gd name="connsiteX161" fmla="*/ 5246157 w 5317595"/>
              <a:gd name="connsiteY161" fmla="*/ 19051 h 4714822"/>
              <a:gd name="connsiteX162" fmla="*/ 5317595 w 5317595"/>
              <a:gd name="connsiteY162"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822853 w 5317595"/>
              <a:gd name="connsiteY16" fmla="*/ 3908372 h 4714822"/>
              <a:gd name="connsiteX17" fmla="*/ 839787 w 5317595"/>
              <a:gd name="connsiteY17" fmla="*/ 3840639 h 4714822"/>
              <a:gd name="connsiteX18" fmla="*/ 907520 w 5317595"/>
              <a:gd name="connsiteY18" fmla="*/ 3867732 h 4714822"/>
              <a:gd name="connsiteX19" fmla="*/ 958320 w 5317595"/>
              <a:gd name="connsiteY19" fmla="*/ 3857572 h 4714822"/>
              <a:gd name="connsiteX20" fmla="*/ 978640 w 5317595"/>
              <a:gd name="connsiteY20" fmla="*/ 3776293 h 4714822"/>
              <a:gd name="connsiteX21" fmla="*/ 1005734 w 5317595"/>
              <a:gd name="connsiteY21" fmla="*/ 3711946 h 4714822"/>
              <a:gd name="connsiteX22" fmla="*/ 1093787 w 5317595"/>
              <a:gd name="connsiteY22" fmla="*/ 3688239 h 4714822"/>
              <a:gd name="connsiteX23" fmla="*/ 1164907 w 5317595"/>
              <a:gd name="connsiteY23" fmla="*/ 3701786 h 4714822"/>
              <a:gd name="connsiteX24" fmla="*/ 1290901 w 5317595"/>
              <a:gd name="connsiteY24" fmla="*/ 3512344 h 4714822"/>
              <a:gd name="connsiteX25" fmla="*/ 1329001 w 5317595"/>
              <a:gd name="connsiteY25" fmla="*/ 3479007 h 4714822"/>
              <a:gd name="connsiteX26" fmla="*/ 1340908 w 5317595"/>
              <a:gd name="connsiteY26" fmla="*/ 3462338 h 4714822"/>
              <a:gd name="connsiteX27" fmla="*/ 1352814 w 5317595"/>
              <a:gd name="connsiteY27" fmla="*/ 3443288 h 4714822"/>
              <a:gd name="connsiteX28" fmla="*/ 1367101 w 5317595"/>
              <a:gd name="connsiteY28" fmla="*/ 3417094 h 4714822"/>
              <a:gd name="connsiteX29" fmla="*/ 1374245 w 5317595"/>
              <a:gd name="connsiteY29" fmla="*/ 3395663 h 4714822"/>
              <a:gd name="connsiteX30" fmla="*/ 1400439 w 5317595"/>
              <a:gd name="connsiteY30" fmla="*/ 3388519 h 4714822"/>
              <a:gd name="connsiteX31" fmla="*/ 1426633 w 5317595"/>
              <a:gd name="connsiteY31" fmla="*/ 3388519 h 4714822"/>
              <a:gd name="connsiteX32" fmla="*/ 1436158 w 5317595"/>
              <a:gd name="connsiteY32" fmla="*/ 3388519 h 4714822"/>
              <a:gd name="connsiteX33" fmla="*/ 1452826 w 5317595"/>
              <a:gd name="connsiteY33" fmla="*/ 3376613 h 4714822"/>
              <a:gd name="connsiteX34" fmla="*/ 1462351 w 5317595"/>
              <a:gd name="connsiteY34" fmla="*/ 3369469 h 4714822"/>
              <a:gd name="connsiteX35" fmla="*/ 1476639 w 5317595"/>
              <a:gd name="connsiteY35" fmla="*/ 3352800 h 4714822"/>
              <a:gd name="connsiteX36" fmla="*/ 1488545 w 5317595"/>
              <a:gd name="connsiteY36" fmla="*/ 3333750 h 4714822"/>
              <a:gd name="connsiteX37" fmla="*/ 1495689 w 5317595"/>
              <a:gd name="connsiteY37" fmla="*/ 3326607 h 4714822"/>
              <a:gd name="connsiteX38" fmla="*/ 1502833 w 5317595"/>
              <a:gd name="connsiteY38" fmla="*/ 3314700 h 4714822"/>
              <a:gd name="connsiteX39" fmla="*/ 1507595 w 5317595"/>
              <a:gd name="connsiteY39" fmla="*/ 3305175 h 4714822"/>
              <a:gd name="connsiteX40" fmla="*/ 1514739 w 5317595"/>
              <a:gd name="connsiteY40" fmla="*/ 3286125 h 4714822"/>
              <a:gd name="connsiteX41" fmla="*/ 1521883 w 5317595"/>
              <a:gd name="connsiteY41" fmla="*/ 3243263 h 4714822"/>
              <a:gd name="connsiteX42" fmla="*/ 1569508 w 5317595"/>
              <a:gd name="connsiteY42" fmla="*/ 3226594 h 4714822"/>
              <a:gd name="connsiteX43" fmla="*/ 1631420 w 5317595"/>
              <a:gd name="connsiteY43" fmla="*/ 3207544 h 4714822"/>
              <a:gd name="connsiteX44" fmla="*/ 1686189 w 5317595"/>
              <a:gd name="connsiteY44" fmla="*/ 3186113 h 4714822"/>
              <a:gd name="connsiteX45" fmla="*/ 1705239 w 5317595"/>
              <a:gd name="connsiteY45" fmla="*/ 3176588 h 4714822"/>
              <a:gd name="connsiteX46" fmla="*/ 1712383 w 5317595"/>
              <a:gd name="connsiteY46" fmla="*/ 3171825 h 4714822"/>
              <a:gd name="connsiteX47" fmla="*/ 1736195 w 5317595"/>
              <a:gd name="connsiteY47" fmla="*/ 3152775 h 4714822"/>
              <a:gd name="connsiteX48" fmla="*/ 1743339 w 5317595"/>
              <a:gd name="connsiteY48" fmla="*/ 3128963 h 4714822"/>
              <a:gd name="connsiteX49" fmla="*/ 1740958 w 5317595"/>
              <a:gd name="connsiteY49" fmla="*/ 3095625 h 4714822"/>
              <a:gd name="connsiteX50" fmla="*/ 1743339 w 5317595"/>
              <a:gd name="connsiteY50" fmla="*/ 3071813 h 4714822"/>
              <a:gd name="connsiteX51" fmla="*/ 1755245 w 5317595"/>
              <a:gd name="connsiteY51" fmla="*/ 3055144 h 4714822"/>
              <a:gd name="connsiteX52" fmla="*/ 1767151 w 5317595"/>
              <a:gd name="connsiteY52" fmla="*/ 3021807 h 4714822"/>
              <a:gd name="connsiteX53" fmla="*/ 1786201 w 5317595"/>
              <a:gd name="connsiteY53" fmla="*/ 3005138 h 4714822"/>
              <a:gd name="connsiteX54" fmla="*/ 1805251 w 5317595"/>
              <a:gd name="connsiteY54" fmla="*/ 2993232 h 4714822"/>
              <a:gd name="connsiteX55" fmla="*/ 1821920 w 5317595"/>
              <a:gd name="connsiteY55" fmla="*/ 2978944 h 4714822"/>
              <a:gd name="connsiteX56" fmla="*/ 1831445 w 5317595"/>
              <a:gd name="connsiteY56" fmla="*/ 2976563 h 4714822"/>
              <a:gd name="connsiteX57" fmla="*/ 1845733 w 5317595"/>
              <a:gd name="connsiteY57" fmla="*/ 2969419 h 4714822"/>
              <a:gd name="connsiteX58" fmla="*/ 1881451 w 5317595"/>
              <a:gd name="connsiteY58" fmla="*/ 2962275 h 4714822"/>
              <a:gd name="connsiteX59" fmla="*/ 1912408 w 5317595"/>
              <a:gd name="connsiteY59" fmla="*/ 2962275 h 4714822"/>
              <a:gd name="connsiteX60" fmla="*/ 1929076 w 5317595"/>
              <a:gd name="connsiteY60" fmla="*/ 2962275 h 4714822"/>
              <a:gd name="connsiteX61" fmla="*/ 1976701 w 5317595"/>
              <a:gd name="connsiteY61" fmla="*/ 2921794 h 4714822"/>
              <a:gd name="connsiteX62" fmla="*/ 1988608 w 5317595"/>
              <a:gd name="connsiteY62" fmla="*/ 2902744 h 4714822"/>
              <a:gd name="connsiteX63" fmla="*/ 2000514 w 5317595"/>
              <a:gd name="connsiteY63" fmla="*/ 2883694 h 4714822"/>
              <a:gd name="connsiteX64" fmla="*/ 2017183 w 5317595"/>
              <a:gd name="connsiteY64" fmla="*/ 2867025 h 4714822"/>
              <a:gd name="connsiteX65" fmla="*/ 2043376 w 5317595"/>
              <a:gd name="connsiteY65" fmla="*/ 2814638 h 4714822"/>
              <a:gd name="connsiteX66" fmla="*/ 2055283 w 5317595"/>
              <a:gd name="connsiteY66" fmla="*/ 2797969 h 4714822"/>
              <a:gd name="connsiteX67" fmla="*/ 2074333 w 5317595"/>
              <a:gd name="connsiteY67" fmla="*/ 2790825 h 4714822"/>
              <a:gd name="connsiteX68" fmla="*/ 2095764 w 5317595"/>
              <a:gd name="connsiteY68" fmla="*/ 2778919 h 4714822"/>
              <a:gd name="connsiteX69" fmla="*/ 2112433 w 5317595"/>
              <a:gd name="connsiteY69" fmla="*/ 2774157 h 4714822"/>
              <a:gd name="connsiteX70" fmla="*/ 2131483 w 5317595"/>
              <a:gd name="connsiteY70" fmla="*/ 2769394 h 4714822"/>
              <a:gd name="connsiteX71" fmla="*/ 2171964 w 5317595"/>
              <a:gd name="connsiteY71" fmla="*/ 2771775 h 4714822"/>
              <a:gd name="connsiteX72" fmla="*/ 2186251 w 5317595"/>
              <a:gd name="connsiteY72" fmla="*/ 2771775 h 4714822"/>
              <a:gd name="connsiteX73" fmla="*/ 2248164 w 5317595"/>
              <a:gd name="connsiteY73" fmla="*/ 2731294 h 4714822"/>
              <a:gd name="connsiteX74" fmla="*/ 2269595 w 5317595"/>
              <a:gd name="connsiteY74" fmla="*/ 2724150 h 4714822"/>
              <a:gd name="connsiteX75" fmla="*/ 2283883 w 5317595"/>
              <a:gd name="connsiteY75" fmla="*/ 2712244 h 4714822"/>
              <a:gd name="connsiteX76" fmla="*/ 2288645 w 5317595"/>
              <a:gd name="connsiteY76" fmla="*/ 2712244 h 4714822"/>
              <a:gd name="connsiteX77" fmla="*/ 2319601 w 5317595"/>
              <a:gd name="connsiteY77" fmla="*/ 2690813 h 4714822"/>
              <a:gd name="connsiteX78" fmla="*/ 2386276 w 5317595"/>
              <a:gd name="connsiteY78" fmla="*/ 2621757 h 4714822"/>
              <a:gd name="connsiteX79" fmla="*/ 2388658 w 5317595"/>
              <a:gd name="connsiteY79" fmla="*/ 2586038 h 4714822"/>
              <a:gd name="connsiteX80" fmla="*/ 2398183 w 5317595"/>
              <a:gd name="connsiteY80" fmla="*/ 2566988 h 4714822"/>
              <a:gd name="connsiteX81" fmla="*/ 2443426 w 5317595"/>
              <a:gd name="connsiteY81" fmla="*/ 2500313 h 4714822"/>
              <a:gd name="connsiteX82" fmla="*/ 2462476 w 5317595"/>
              <a:gd name="connsiteY82" fmla="*/ 2466975 h 4714822"/>
              <a:gd name="connsiteX83" fmla="*/ 2498195 w 5317595"/>
              <a:gd name="connsiteY83" fmla="*/ 2462213 h 4714822"/>
              <a:gd name="connsiteX84" fmla="*/ 2576776 w 5317595"/>
              <a:gd name="connsiteY84" fmla="*/ 2445544 h 4714822"/>
              <a:gd name="connsiteX85" fmla="*/ 2638689 w 5317595"/>
              <a:gd name="connsiteY85" fmla="*/ 2378869 h 4714822"/>
              <a:gd name="connsiteX86" fmla="*/ 2726795 w 5317595"/>
              <a:gd name="connsiteY86" fmla="*/ 2357438 h 4714822"/>
              <a:gd name="connsiteX87" fmla="*/ 2788708 w 5317595"/>
              <a:gd name="connsiteY87" fmla="*/ 2347913 h 4714822"/>
              <a:gd name="connsiteX88" fmla="*/ 2819664 w 5317595"/>
              <a:gd name="connsiteY88" fmla="*/ 2328863 h 4714822"/>
              <a:gd name="connsiteX89" fmla="*/ 2826808 w 5317595"/>
              <a:gd name="connsiteY89" fmla="*/ 2321719 h 4714822"/>
              <a:gd name="connsiteX90" fmla="*/ 2836333 w 5317595"/>
              <a:gd name="connsiteY90" fmla="*/ 2314575 h 4714822"/>
              <a:gd name="connsiteX91" fmla="*/ 2867289 w 5317595"/>
              <a:gd name="connsiteY91" fmla="*/ 2276475 h 4714822"/>
              <a:gd name="connsiteX92" fmla="*/ 2907770 w 5317595"/>
              <a:gd name="connsiteY92" fmla="*/ 2240757 h 4714822"/>
              <a:gd name="connsiteX93" fmla="*/ 2914914 w 5317595"/>
              <a:gd name="connsiteY93" fmla="*/ 2214563 h 4714822"/>
              <a:gd name="connsiteX94" fmla="*/ 2931583 w 5317595"/>
              <a:gd name="connsiteY94" fmla="*/ 2174082 h 4714822"/>
              <a:gd name="connsiteX95" fmla="*/ 2964920 w 5317595"/>
              <a:gd name="connsiteY95" fmla="*/ 2126457 h 4714822"/>
              <a:gd name="connsiteX96" fmla="*/ 3000639 w 5317595"/>
              <a:gd name="connsiteY96" fmla="*/ 2107407 h 4714822"/>
              <a:gd name="connsiteX97" fmla="*/ 3041120 w 5317595"/>
              <a:gd name="connsiteY97" fmla="*/ 2071688 h 4714822"/>
              <a:gd name="connsiteX98" fmla="*/ 3055408 w 5317595"/>
              <a:gd name="connsiteY98" fmla="*/ 2050257 h 4714822"/>
              <a:gd name="connsiteX99" fmla="*/ 3074458 w 5317595"/>
              <a:gd name="connsiteY99" fmla="*/ 2033588 h 4714822"/>
              <a:gd name="connsiteX100" fmla="*/ 3091126 w 5317595"/>
              <a:gd name="connsiteY100" fmla="*/ 2012157 h 4714822"/>
              <a:gd name="connsiteX101" fmla="*/ 3093508 w 5317595"/>
              <a:gd name="connsiteY101" fmla="*/ 2005013 h 4714822"/>
              <a:gd name="connsiteX102" fmla="*/ 3098270 w 5317595"/>
              <a:gd name="connsiteY102" fmla="*/ 1997869 h 4714822"/>
              <a:gd name="connsiteX103" fmla="*/ 3103033 w 5317595"/>
              <a:gd name="connsiteY103" fmla="*/ 1988344 h 4714822"/>
              <a:gd name="connsiteX104" fmla="*/ 3107795 w 5317595"/>
              <a:gd name="connsiteY104" fmla="*/ 1978819 h 4714822"/>
              <a:gd name="connsiteX105" fmla="*/ 3114939 w 5317595"/>
              <a:gd name="connsiteY105" fmla="*/ 1976438 h 4714822"/>
              <a:gd name="connsiteX106" fmla="*/ 3157801 w 5317595"/>
              <a:gd name="connsiteY106" fmla="*/ 1947863 h 4714822"/>
              <a:gd name="connsiteX107" fmla="*/ 3231620 w 5317595"/>
              <a:gd name="connsiteY107" fmla="*/ 1862138 h 4714822"/>
              <a:gd name="connsiteX108" fmla="*/ 3274483 w 5317595"/>
              <a:gd name="connsiteY108" fmla="*/ 1862138 h 4714822"/>
              <a:gd name="connsiteX109" fmla="*/ 3314964 w 5317595"/>
              <a:gd name="connsiteY109" fmla="*/ 1862138 h 4714822"/>
              <a:gd name="connsiteX110" fmla="*/ 3338776 w 5317595"/>
              <a:gd name="connsiteY110" fmla="*/ 1852613 h 4714822"/>
              <a:gd name="connsiteX111" fmla="*/ 3355445 w 5317595"/>
              <a:gd name="connsiteY111" fmla="*/ 1838325 h 4714822"/>
              <a:gd name="connsiteX112" fmla="*/ 3384020 w 5317595"/>
              <a:gd name="connsiteY112" fmla="*/ 1752600 h 4714822"/>
              <a:gd name="connsiteX113" fmla="*/ 3407833 w 5317595"/>
              <a:gd name="connsiteY113" fmla="*/ 1719263 h 4714822"/>
              <a:gd name="connsiteX114" fmla="*/ 3407832 w 5317595"/>
              <a:gd name="connsiteY114" fmla="*/ 1707357 h 4714822"/>
              <a:gd name="connsiteX115" fmla="*/ 3400689 w 5317595"/>
              <a:gd name="connsiteY115" fmla="*/ 1681164 h 4714822"/>
              <a:gd name="connsiteX116" fmla="*/ 3391165 w 5317595"/>
              <a:gd name="connsiteY116" fmla="*/ 1647825 h 4714822"/>
              <a:gd name="connsiteX117" fmla="*/ 3422120 w 5317595"/>
              <a:gd name="connsiteY117" fmla="*/ 1619251 h 4714822"/>
              <a:gd name="connsiteX118" fmla="*/ 3495938 w 5317595"/>
              <a:gd name="connsiteY118" fmla="*/ 1571626 h 4714822"/>
              <a:gd name="connsiteX119" fmla="*/ 3607857 w 5317595"/>
              <a:gd name="connsiteY119" fmla="*/ 1485901 h 4714822"/>
              <a:gd name="connsiteX120" fmla="*/ 3579282 w 5317595"/>
              <a:gd name="connsiteY120" fmla="*/ 1421608 h 4714822"/>
              <a:gd name="connsiteX121" fmla="*/ 3619763 w 5317595"/>
              <a:gd name="connsiteY121" fmla="*/ 1407320 h 4714822"/>
              <a:gd name="connsiteX122" fmla="*/ 3634050 w 5317595"/>
              <a:gd name="connsiteY122" fmla="*/ 1347789 h 4714822"/>
              <a:gd name="connsiteX123" fmla="*/ 3662625 w 5317595"/>
              <a:gd name="connsiteY123" fmla="*/ 1312070 h 4714822"/>
              <a:gd name="connsiteX124" fmla="*/ 3736444 w 5317595"/>
              <a:gd name="connsiteY124" fmla="*/ 1243014 h 4714822"/>
              <a:gd name="connsiteX125" fmla="*/ 3774544 w 5317595"/>
              <a:gd name="connsiteY125" fmla="*/ 1223964 h 4714822"/>
              <a:gd name="connsiteX126" fmla="*/ 3815025 w 5317595"/>
              <a:gd name="connsiteY126" fmla="*/ 1183483 h 4714822"/>
              <a:gd name="connsiteX127" fmla="*/ 3876938 w 5317595"/>
              <a:gd name="connsiteY127" fmla="*/ 1178720 h 4714822"/>
              <a:gd name="connsiteX128" fmla="*/ 3936469 w 5317595"/>
              <a:gd name="connsiteY128" fmla="*/ 1154908 h 4714822"/>
              <a:gd name="connsiteX129" fmla="*/ 3996000 w 5317595"/>
              <a:gd name="connsiteY129" fmla="*/ 1135858 h 4714822"/>
              <a:gd name="connsiteX130" fmla="*/ 4048388 w 5317595"/>
              <a:gd name="connsiteY130" fmla="*/ 1135858 h 4714822"/>
              <a:gd name="connsiteX131" fmla="*/ 4036482 w 5317595"/>
              <a:gd name="connsiteY131" fmla="*/ 1092995 h 4714822"/>
              <a:gd name="connsiteX132" fmla="*/ 4024575 w 5317595"/>
              <a:gd name="connsiteY132" fmla="*/ 1026320 h 4714822"/>
              <a:gd name="connsiteX133" fmla="*/ 4062675 w 5317595"/>
              <a:gd name="connsiteY133" fmla="*/ 1023939 h 4714822"/>
              <a:gd name="connsiteX134" fmla="*/ 4126969 w 5317595"/>
              <a:gd name="connsiteY134" fmla="*/ 1062039 h 4714822"/>
              <a:gd name="connsiteX135" fmla="*/ 4143638 w 5317595"/>
              <a:gd name="connsiteY135" fmla="*/ 1007270 h 4714822"/>
              <a:gd name="connsiteX136" fmla="*/ 4117444 w 5317595"/>
              <a:gd name="connsiteY136" fmla="*/ 952501 h 4714822"/>
              <a:gd name="connsiteX137" fmla="*/ 4103157 w 5317595"/>
              <a:gd name="connsiteY137" fmla="*/ 895351 h 4714822"/>
              <a:gd name="connsiteX138" fmla="*/ 4155544 w 5317595"/>
              <a:gd name="connsiteY138" fmla="*/ 876301 h 4714822"/>
              <a:gd name="connsiteX139" fmla="*/ 4186500 w 5317595"/>
              <a:gd name="connsiteY139" fmla="*/ 819151 h 4714822"/>
              <a:gd name="connsiteX140" fmla="*/ 4236507 w 5317595"/>
              <a:gd name="connsiteY140" fmla="*/ 833439 h 4714822"/>
              <a:gd name="connsiteX141" fmla="*/ 4276988 w 5317595"/>
              <a:gd name="connsiteY141" fmla="*/ 831058 h 4714822"/>
              <a:gd name="connsiteX142" fmla="*/ 4326994 w 5317595"/>
              <a:gd name="connsiteY142" fmla="*/ 809626 h 4714822"/>
              <a:gd name="connsiteX143" fmla="*/ 4331757 w 5317595"/>
              <a:gd name="connsiteY143" fmla="*/ 745333 h 4714822"/>
              <a:gd name="connsiteX144" fmla="*/ 4357950 w 5317595"/>
              <a:gd name="connsiteY144" fmla="*/ 688183 h 4714822"/>
              <a:gd name="connsiteX145" fmla="*/ 4405575 w 5317595"/>
              <a:gd name="connsiteY145" fmla="*/ 659608 h 4714822"/>
              <a:gd name="connsiteX146" fmla="*/ 4434150 w 5317595"/>
              <a:gd name="connsiteY146" fmla="*/ 595314 h 4714822"/>
              <a:gd name="connsiteX147" fmla="*/ 4457963 w 5317595"/>
              <a:gd name="connsiteY147" fmla="*/ 583408 h 4714822"/>
              <a:gd name="connsiteX148" fmla="*/ 4527019 w 5317595"/>
              <a:gd name="connsiteY148" fmla="*/ 590551 h 4714822"/>
              <a:gd name="connsiteX149" fmla="*/ 4586550 w 5317595"/>
              <a:gd name="connsiteY149" fmla="*/ 559595 h 4714822"/>
              <a:gd name="connsiteX150" fmla="*/ 4588932 w 5317595"/>
              <a:gd name="connsiteY150" fmla="*/ 478633 h 4714822"/>
              <a:gd name="connsiteX151" fmla="*/ 4581788 w 5317595"/>
              <a:gd name="connsiteY151" fmla="*/ 407195 h 4714822"/>
              <a:gd name="connsiteX152" fmla="*/ 4593694 w 5317595"/>
              <a:gd name="connsiteY152" fmla="*/ 311945 h 4714822"/>
              <a:gd name="connsiteX153" fmla="*/ 4672275 w 5317595"/>
              <a:gd name="connsiteY153" fmla="*/ 316708 h 4714822"/>
              <a:gd name="connsiteX154" fmla="*/ 4686563 w 5317595"/>
              <a:gd name="connsiteY154" fmla="*/ 216695 h 4714822"/>
              <a:gd name="connsiteX155" fmla="*/ 4793719 w 5317595"/>
              <a:gd name="connsiteY155" fmla="*/ 188120 h 4714822"/>
              <a:gd name="connsiteX156" fmla="*/ 4872300 w 5317595"/>
              <a:gd name="connsiteY156" fmla="*/ 178595 h 4714822"/>
              <a:gd name="connsiteX157" fmla="*/ 4919925 w 5317595"/>
              <a:gd name="connsiteY157" fmla="*/ 95251 h 4714822"/>
              <a:gd name="connsiteX158" fmla="*/ 4984219 w 5317595"/>
              <a:gd name="connsiteY158" fmla="*/ 78583 h 4714822"/>
              <a:gd name="connsiteX159" fmla="*/ 5062800 w 5317595"/>
              <a:gd name="connsiteY159" fmla="*/ 88108 h 4714822"/>
              <a:gd name="connsiteX160" fmla="*/ 5098519 w 5317595"/>
              <a:gd name="connsiteY160" fmla="*/ 35720 h 4714822"/>
              <a:gd name="connsiteX161" fmla="*/ 5155669 w 5317595"/>
              <a:gd name="connsiteY161" fmla="*/ 7145 h 4714822"/>
              <a:gd name="connsiteX162" fmla="*/ 5246157 w 5317595"/>
              <a:gd name="connsiteY162" fmla="*/ 19051 h 4714822"/>
              <a:gd name="connsiteX163" fmla="*/ 5317595 w 5317595"/>
              <a:gd name="connsiteY163"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822853 w 5317595"/>
              <a:gd name="connsiteY16" fmla="*/ 3908372 h 4714822"/>
              <a:gd name="connsiteX17" fmla="*/ 839787 w 5317595"/>
              <a:gd name="connsiteY17" fmla="*/ 3840639 h 4714822"/>
              <a:gd name="connsiteX18" fmla="*/ 907520 w 5317595"/>
              <a:gd name="connsiteY18" fmla="*/ 3867732 h 4714822"/>
              <a:gd name="connsiteX19" fmla="*/ 958320 w 5317595"/>
              <a:gd name="connsiteY19" fmla="*/ 3857572 h 4714822"/>
              <a:gd name="connsiteX20" fmla="*/ 978640 w 5317595"/>
              <a:gd name="connsiteY20" fmla="*/ 3776293 h 4714822"/>
              <a:gd name="connsiteX21" fmla="*/ 1005734 w 5317595"/>
              <a:gd name="connsiteY21" fmla="*/ 3711946 h 4714822"/>
              <a:gd name="connsiteX22" fmla="*/ 1093787 w 5317595"/>
              <a:gd name="connsiteY22" fmla="*/ 3688239 h 4714822"/>
              <a:gd name="connsiteX23" fmla="*/ 1164907 w 5317595"/>
              <a:gd name="connsiteY23" fmla="*/ 3701786 h 4714822"/>
              <a:gd name="connsiteX24" fmla="*/ 1144587 w 5317595"/>
              <a:gd name="connsiteY24" fmla="*/ 3627279 h 4714822"/>
              <a:gd name="connsiteX25" fmla="*/ 1290901 w 5317595"/>
              <a:gd name="connsiteY25" fmla="*/ 3512344 h 4714822"/>
              <a:gd name="connsiteX26" fmla="*/ 1329001 w 5317595"/>
              <a:gd name="connsiteY26" fmla="*/ 3479007 h 4714822"/>
              <a:gd name="connsiteX27" fmla="*/ 1340908 w 5317595"/>
              <a:gd name="connsiteY27" fmla="*/ 3462338 h 4714822"/>
              <a:gd name="connsiteX28" fmla="*/ 1352814 w 5317595"/>
              <a:gd name="connsiteY28" fmla="*/ 3443288 h 4714822"/>
              <a:gd name="connsiteX29" fmla="*/ 1367101 w 5317595"/>
              <a:gd name="connsiteY29" fmla="*/ 3417094 h 4714822"/>
              <a:gd name="connsiteX30" fmla="*/ 1374245 w 5317595"/>
              <a:gd name="connsiteY30" fmla="*/ 3395663 h 4714822"/>
              <a:gd name="connsiteX31" fmla="*/ 1400439 w 5317595"/>
              <a:gd name="connsiteY31" fmla="*/ 3388519 h 4714822"/>
              <a:gd name="connsiteX32" fmla="*/ 1426633 w 5317595"/>
              <a:gd name="connsiteY32" fmla="*/ 3388519 h 4714822"/>
              <a:gd name="connsiteX33" fmla="*/ 1436158 w 5317595"/>
              <a:gd name="connsiteY33" fmla="*/ 3388519 h 4714822"/>
              <a:gd name="connsiteX34" fmla="*/ 1452826 w 5317595"/>
              <a:gd name="connsiteY34" fmla="*/ 3376613 h 4714822"/>
              <a:gd name="connsiteX35" fmla="*/ 1462351 w 5317595"/>
              <a:gd name="connsiteY35" fmla="*/ 3369469 h 4714822"/>
              <a:gd name="connsiteX36" fmla="*/ 1476639 w 5317595"/>
              <a:gd name="connsiteY36" fmla="*/ 3352800 h 4714822"/>
              <a:gd name="connsiteX37" fmla="*/ 1488545 w 5317595"/>
              <a:gd name="connsiteY37" fmla="*/ 3333750 h 4714822"/>
              <a:gd name="connsiteX38" fmla="*/ 1495689 w 5317595"/>
              <a:gd name="connsiteY38" fmla="*/ 3326607 h 4714822"/>
              <a:gd name="connsiteX39" fmla="*/ 1502833 w 5317595"/>
              <a:gd name="connsiteY39" fmla="*/ 3314700 h 4714822"/>
              <a:gd name="connsiteX40" fmla="*/ 1507595 w 5317595"/>
              <a:gd name="connsiteY40" fmla="*/ 3305175 h 4714822"/>
              <a:gd name="connsiteX41" fmla="*/ 1514739 w 5317595"/>
              <a:gd name="connsiteY41" fmla="*/ 3286125 h 4714822"/>
              <a:gd name="connsiteX42" fmla="*/ 1521883 w 5317595"/>
              <a:gd name="connsiteY42" fmla="*/ 3243263 h 4714822"/>
              <a:gd name="connsiteX43" fmla="*/ 1569508 w 5317595"/>
              <a:gd name="connsiteY43" fmla="*/ 3226594 h 4714822"/>
              <a:gd name="connsiteX44" fmla="*/ 1631420 w 5317595"/>
              <a:gd name="connsiteY44" fmla="*/ 3207544 h 4714822"/>
              <a:gd name="connsiteX45" fmla="*/ 1686189 w 5317595"/>
              <a:gd name="connsiteY45" fmla="*/ 3186113 h 4714822"/>
              <a:gd name="connsiteX46" fmla="*/ 1705239 w 5317595"/>
              <a:gd name="connsiteY46" fmla="*/ 3176588 h 4714822"/>
              <a:gd name="connsiteX47" fmla="*/ 1712383 w 5317595"/>
              <a:gd name="connsiteY47" fmla="*/ 3171825 h 4714822"/>
              <a:gd name="connsiteX48" fmla="*/ 1736195 w 5317595"/>
              <a:gd name="connsiteY48" fmla="*/ 3152775 h 4714822"/>
              <a:gd name="connsiteX49" fmla="*/ 1743339 w 5317595"/>
              <a:gd name="connsiteY49" fmla="*/ 3128963 h 4714822"/>
              <a:gd name="connsiteX50" fmla="*/ 1740958 w 5317595"/>
              <a:gd name="connsiteY50" fmla="*/ 3095625 h 4714822"/>
              <a:gd name="connsiteX51" fmla="*/ 1743339 w 5317595"/>
              <a:gd name="connsiteY51" fmla="*/ 3071813 h 4714822"/>
              <a:gd name="connsiteX52" fmla="*/ 1755245 w 5317595"/>
              <a:gd name="connsiteY52" fmla="*/ 3055144 h 4714822"/>
              <a:gd name="connsiteX53" fmla="*/ 1767151 w 5317595"/>
              <a:gd name="connsiteY53" fmla="*/ 3021807 h 4714822"/>
              <a:gd name="connsiteX54" fmla="*/ 1786201 w 5317595"/>
              <a:gd name="connsiteY54" fmla="*/ 3005138 h 4714822"/>
              <a:gd name="connsiteX55" fmla="*/ 1805251 w 5317595"/>
              <a:gd name="connsiteY55" fmla="*/ 2993232 h 4714822"/>
              <a:gd name="connsiteX56" fmla="*/ 1821920 w 5317595"/>
              <a:gd name="connsiteY56" fmla="*/ 2978944 h 4714822"/>
              <a:gd name="connsiteX57" fmla="*/ 1831445 w 5317595"/>
              <a:gd name="connsiteY57" fmla="*/ 2976563 h 4714822"/>
              <a:gd name="connsiteX58" fmla="*/ 1845733 w 5317595"/>
              <a:gd name="connsiteY58" fmla="*/ 2969419 h 4714822"/>
              <a:gd name="connsiteX59" fmla="*/ 1881451 w 5317595"/>
              <a:gd name="connsiteY59" fmla="*/ 2962275 h 4714822"/>
              <a:gd name="connsiteX60" fmla="*/ 1912408 w 5317595"/>
              <a:gd name="connsiteY60" fmla="*/ 2962275 h 4714822"/>
              <a:gd name="connsiteX61" fmla="*/ 1929076 w 5317595"/>
              <a:gd name="connsiteY61" fmla="*/ 2962275 h 4714822"/>
              <a:gd name="connsiteX62" fmla="*/ 1976701 w 5317595"/>
              <a:gd name="connsiteY62" fmla="*/ 2921794 h 4714822"/>
              <a:gd name="connsiteX63" fmla="*/ 1988608 w 5317595"/>
              <a:gd name="connsiteY63" fmla="*/ 2902744 h 4714822"/>
              <a:gd name="connsiteX64" fmla="*/ 2000514 w 5317595"/>
              <a:gd name="connsiteY64" fmla="*/ 2883694 h 4714822"/>
              <a:gd name="connsiteX65" fmla="*/ 2017183 w 5317595"/>
              <a:gd name="connsiteY65" fmla="*/ 2867025 h 4714822"/>
              <a:gd name="connsiteX66" fmla="*/ 2043376 w 5317595"/>
              <a:gd name="connsiteY66" fmla="*/ 2814638 h 4714822"/>
              <a:gd name="connsiteX67" fmla="*/ 2055283 w 5317595"/>
              <a:gd name="connsiteY67" fmla="*/ 2797969 h 4714822"/>
              <a:gd name="connsiteX68" fmla="*/ 2074333 w 5317595"/>
              <a:gd name="connsiteY68" fmla="*/ 2790825 h 4714822"/>
              <a:gd name="connsiteX69" fmla="*/ 2095764 w 5317595"/>
              <a:gd name="connsiteY69" fmla="*/ 2778919 h 4714822"/>
              <a:gd name="connsiteX70" fmla="*/ 2112433 w 5317595"/>
              <a:gd name="connsiteY70" fmla="*/ 2774157 h 4714822"/>
              <a:gd name="connsiteX71" fmla="*/ 2131483 w 5317595"/>
              <a:gd name="connsiteY71" fmla="*/ 2769394 h 4714822"/>
              <a:gd name="connsiteX72" fmla="*/ 2171964 w 5317595"/>
              <a:gd name="connsiteY72" fmla="*/ 2771775 h 4714822"/>
              <a:gd name="connsiteX73" fmla="*/ 2186251 w 5317595"/>
              <a:gd name="connsiteY73" fmla="*/ 2771775 h 4714822"/>
              <a:gd name="connsiteX74" fmla="*/ 2248164 w 5317595"/>
              <a:gd name="connsiteY74" fmla="*/ 2731294 h 4714822"/>
              <a:gd name="connsiteX75" fmla="*/ 2269595 w 5317595"/>
              <a:gd name="connsiteY75" fmla="*/ 2724150 h 4714822"/>
              <a:gd name="connsiteX76" fmla="*/ 2283883 w 5317595"/>
              <a:gd name="connsiteY76" fmla="*/ 2712244 h 4714822"/>
              <a:gd name="connsiteX77" fmla="*/ 2288645 w 5317595"/>
              <a:gd name="connsiteY77" fmla="*/ 2712244 h 4714822"/>
              <a:gd name="connsiteX78" fmla="*/ 2319601 w 5317595"/>
              <a:gd name="connsiteY78" fmla="*/ 2690813 h 4714822"/>
              <a:gd name="connsiteX79" fmla="*/ 2386276 w 5317595"/>
              <a:gd name="connsiteY79" fmla="*/ 2621757 h 4714822"/>
              <a:gd name="connsiteX80" fmla="*/ 2388658 w 5317595"/>
              <a:gd name="connsiteY80" fmla="*/ 2586038 h 4714822"/>
              <a:gd name="connsiteX81" fmla="*/ 2398183 w 5317595"/>
              <a:gd name="connsiteY81" fmla="*/ 2566988 h 4714822"/>
              <a:gd name="connsiteX82" fmla="*/ 2443426 w 5317595"/>
              <a:gd name="connsiteY82" fmla="*/ 2500313 h 4714822"/>
              <a:gd name="connsiteX83" fmla="*/ 2462476 w 5317595"/>
              <a:gd name="connsiteY83" fmla="*/ 2466975 h 4714822"/>
              <a:gd name="connsiteX84" fmla="*/ 2498195 w 5317595"/>
              <a:gd name="connsiteY84" fmla="*/ 2462213 h 4714822"/>
              <a:gd name="connsiteX85" fmla="*/ 2576776 w 5317595"/>
              <a:gd name="connsiteY85" fmla="*/ 2445544 h 4714822"/>
              <a:gd name="connsiteX86" fmla="*/ 2638689 w 5317595"/>
              <a:gd name="connsiteY86" fmla="*/ 2378869 h 4714822"/>
              <a:gd name="connsiteX87" fmla="*/ 2726795 w 5317595"/>
              <a:gd name="connsiteY87" fmla="*/ 2357438 h 4714822"/>
              <a:gd name="connsiteX88" fmla="*/ 2788708 w 5317595"/>
              <a:gd name="connsiteY88" fmla="*/ 2347913 h 4714822"/>
              <a:gd name="connsiteX89" fmla="*/ 2819664 w 5317595"/>
              <a:gd name="connsiteY89" fmla="*/ 2328863 h 4714822"/>
              <a:gd name="connsiteX90" fmla="*/ 2826808 w 5317595"/>
              <a:gd name="connsiteY90" fmla="*/ 2321719 h 4714822"/>
              <a:gd name="connsiteX91" fmla="*/ 2836333 w 5317595"/>
              <a:gd name="connsiteY91" fmla="*/ 2314575 h 4714822"/>
              <a:gd name="connsiteX92" fmla="*/ 2867289 w 5317595"/>
              <a:gd name="connsiteY92" fmla="*/ 2276475 h 4714822"/>
              <a:gd name="connsiteX93" fmla="*/ 2907770 w 5317595"/>
              <a:gd name="connsiteY93" fmla="*/ 2240757 h 4714822"/>
              <a:gd name="connsiteX94" fmla="*/ 2914914 w 5317595"/>
              <a:gd name="connsiteY94" fmla="*/ 2214563 h 4714822"/>
              <a:gd name="connsiteX95" fmla="*/ 2931583 w 5317595"/>
              <a:gd name="connsiteY95" fmla="*/ 2174082 h 4714822"/>
              <a:gd name="connsiteX96" fmla="*/ 2964920 w 5317595"/>
              <a:gd name="connsiteY96" fmla="*/ 2126457 h 4714822"/>
              <a:gd name="connsiteX97" fmla="*/ 3000639 w 5317595"/>
              <a:gd name="connsiteY97" fmla="*/ 2107407 h 4714822"/>
              <a:gd name="connsiteX98" fmla="*/ 3041120 w 5317595"/>
              <a:gd name="connsiteY98" fmla="*/ 2071688 h 4714822"/>
              <a:gd name="connsiteX99" fmla="*/ 3055408 w 5317595"/>
              <a:gd name="connsiteY99" fmla="*/ 2050257 h 4714822"/>
              <a:gd name="connsiteX100" fmla="*/ 3074458 w 5317595"/>
              <a:gd name="connsiteY100" fmla="*/ 2033588 h 4714822"/>
              <a:gd name="connsiteX101" fmla="*/ 3091126 w 5317595"/>
              <a:gd name="connsiteY101" fmla="*/ 2012157 h 4714822"/>
              <a:gd name="connsiteX102" fmla="*/ 3093508 w 5317595"/>
              <a:gd name="connsiteY102" fmla="*/ 2005013 h 4714822"/>
              <a:gd name="connsiteX103" fmla="*/ 3098270 w 5317595"/>
              <a:gd name="connsiteY103" fmla="*/ 1997869 h 4714822"/>
              <a:gd name="connsiteX104" fmla="*/ 3103033 w 5317595"/>
              <a:gd name="connsiteY104" fmla="*/ 1988344 h 4714822"/>
              <a:gd name="connsiteX105" fmla="*/ 3107795 w 5317595"/>
              <a:gd name="connsiteY105" fmla="*/ 1978819 h 4714822"/>
              <a:gd name="connsiteX106" fmla="*/ 3114939 w 5317595"/>
              <a:gd name="connsiteY106" fmla="*/ 1976438 h 4714822"/>
              <a:gd name="connsiteX107" fmla="*/ 3157801 w 5317595"/>
              <a:gd name="connsiteY107" fmla="*/ 1947863 h 4714822"/>
              <a:gd name="connsiteX108" fmla="*/ 3231620 w 5317595"/>
              <a:gd name="connsiteY108" fmla="*/ 1862138 h 4714822"/>
              <a:gd name="connsiteX109" fmla="*/ 3274483 w 5317595"/>
              <a:gd name="connsiteY109" fmla="*/ 1862138 h 4714822"/>
              <a:gd name="connsiteX110" fmla="*/ 3314964 w 5317595"/>
              <a:gd name="connsiteY110" fmla="*/ 1862138 h 4714822"/>
              <a:gd name="connsiteX111" fmla="*/ 3338776 w 5317595"/>
              <a:gd name="connsiteY111" fmla="*/ 1852613 h 4714822"/>
              <a:gd name="connsiteX112" fmla="*/ 3355445 w 5317595"/>
              <a:gd name="connsiteY112" fmla="*/ 1838325 h 4714822"/>
              <a:gd name="connsiteX113" fmla="*/ 3384020 w 5317595"/>
              <a:gd name="connsiteY113" fmla="*/ 1752600 h 4714822"/>
              <a:gd name="connsiteX114" fmla="*/ 3407833 w 5317595"/>
              <a:gd name="connsiteY114" fmla="*/ 1719263 h 4714822"/>
              <a:gd name="connsiteX115" fmla="*/ 3407832 w 5317595"/>
              <a:gd name="connsiteY115" fmla="*/ 1707357 h 4714822"/>
              <a:gd name="connsiteX116" fmla="*/ 3400689 w 5317595"/>
              <a:gd name="connsiteY116" fmla="*/ 1681164 h 4714822"/>
              <a:gd name="connsiteX117" fmla="*/ 3391165 w 5317595"/>
              <a:gd name="connsiteY117" fmla="*/ 1647825 h 4714822"/>
              <a:gd name="connsiteX118" fmla="*/ 3422120 w 5317595"/>
              <a:gd name="connsiteY118" fmla="*/ 1619251 h 4714822"/>
              <a:gd name="connsiteX119" fmla="*/ 3495938 w 5317595"/>
              <a:gd name="connsiteY119" fmla="*/ 1571626 h 4714822"/>
              <a:gd name="connsiteX120" fmla="*/ 3607857 w 5317595"/>
              <a:gd name="connsiteY120" fmla="*/ 1485901 h 4714822"/>
              <a:gd name="connsiteX121" fmla="*/ 3579282 w 5317595"/>
              <a:gd name="connsiteY121" fmla="*/ 1421608 h 4714822"/>
              <a:gd name="connsiteX122" fmla="*/ 3619763 w 5317595"/>
              <a:gd name="connsiteY122" fmla="*/ 1407320 h 4714822"/>
              <a:gd name="connsiteX123" fmla="*/ 3634050 w 5317595"/>
              <a:gd name="connsiteY123" fmla="*/ 1347789 h 4714822"/>
              <a:gd name="connsiteX124" fmla="*/ 3662625 w 5317595"/>
              <a:gd name="connsiteY124" fmla="*/ 1312070 h 4714822"/>
              <a:gd name="connsiteX125" fmla="*/ 3736444 w 5317595"/>
              <a:gd name="connsiteY125" fmla="*/ 1243014 h 4714822"/>
              <a:gd name="connsiteX126" fmla="*/ 3774544 w 5317595"/>
              <a:gd name="connsiteY126" fmla="*/ 1223964 h 4714822"/>
              <a:gd name="connsiteX127" fmla="*/ 3815025 w 5317595"/>
              <a:gd name="connsiteY127" fmla="*/ 1183483 h 4714822"/>
              <a:gd name="connsiteX128" fmla="*/ 3876938 w 5317595"/>
              <a:gd name="connsiteY128" fmla="*/ 1178720 h 4714822"/>
              <a:gd name="connsiteX129" fmla="*/ 3936469 w 5317595"/>
              <a:gd name="connsiteY129" fmla="*/ 1154908 h 4714822"/>
              <a:gd name="connsiteX130" fmla="*/ 3996000 w 5317595"/>
              <a:gd name="connsiteY130" fmla="*/ 1135858 h 4714822"/>
              <a:gd name="connsiteX131" fmla="*/ 4048388 w 5317595"/>
              <a:gd name="connsiteY131" fmla="*/ 1135858 h 4714822"/>
              <a:gd name="connsiteX132" fmla="*/ 4036482 w 5317595"/>
              <a:gd name="connsiteY132" fmla="*/ 1092995 h 4714822"/>
              <a:gd name="connsiteX133" fmla="*/ 4024575 w 5317595"/>
              <a:gd name="connsiteY133" fmla="*/ 1026320 h 4714822"/>
              <a:gd name="connsiteX134" fmla="*/ 4062675 w 5317595"/>
              <a:gd name="connsiteY134" fmla="*/ 1023939 h 4714822"/>
              <a:gd name="connsiteX135" fmla="*/ 4126969 w 5317595"/>
              <a:gd name="connsiteY135" fmla="*/ 1062039 h 4714822"/>
              <a:gd name="connsiteX136" fmla="*/ 4143638 w 5317595"/>
              <a:gd name="connsiteY136" fmla="*/ 1007270 h 4714822"/>
              <a:gd name="connsiteX137" fmla="*/ 4117444 w 5317595"/>
              <a:gd name="connsiteY137" fmla="*/ 952501 h 4714822"/>
              <a:gd name="connsiteX138" fmla="*/ 4103157 w 5317595"/>
              <a:gd name="connsiteY138" fmla="*/ 895351 h 4714822"/>
              <a:gd name="connsiteX139" fmla="*/ 4155544 w 5317595"/>
              <a:gd name="connsiteY139" fmla="*/ 876301 h 4714822"/>
              <a:gd name="connsiteX140" fmla="*/ 4186500 w 5317595"/>
              <a:gd name="connsiteY140" fmla="*/ 819151 h 4714822"/>
              <a:gd name="connsiteX141" fmla="*/ 4236507 w 5317595"/>
              <a:gd name="connsiteY141" fmla="*/ 833439 h 4714822"/>
              <a:gd name="connsiteX142" fmla="*/ 4276988 w 5317595"/>
              <a:gd name="connsiteY142" fmla="*/ 831058 h 4714822"/>
              <a:gd name="connsiteX143" fmla="*/ 4326994 w 5317595"/>
              <a:gd name="connsiteY143" fmla="*/ 809626 h 4714822"/>
              <a:gd name="connsiteX144" fmla="*/ 4331757 w 5317595"/>
              <a:gd name="connsiteY144" fmla="*/ 745333 h 4714822"/>
              <a:gd name="connsiteX145" fmla="*/ 4357950 w 5317595"/>
              <a:gd name="connsiteY145" fmla="*/ 688183 h 4714822"/>
              <a:gd name="connsiteX146" fmla="*/ 4405575 w 5317595"/>
              <a:gd name="connsiteY146" fmla="*/ 659608 h 4714822"/>
              <a:gd name="connsiteX147" fmla="*/ 4434150 w 5317595"/>
              <a:gd name="connsiteY147" fmla="*/ 595314 h 4714822"/>
              <a:gd name="connsiteX148" fmla="*/ 4457963 w 5317595"/>
              <a:gd name="connsiteY148" fmla="*/ 583408 h 4714822"/>
              <a:gd name="connsiteX149" fmla="*/ 4527019 w 5317595"/>
              <a:gd name="connsiteY149" fmla="*/ 590551 h 4714822"/>
              <a:gd name="connsiteX150" fmla="*/ 4586550 w 5317595"/>
              <a:gd name="connsiteY150" fmla="*/ 559595 h 4714822"/>
              <a:gd name="connsiteX151" fmla="*/ 4588932 w 5317595"/>
              <a:gd name="connsiteY151" fmla="*/ 478633 h 4714822"/>
              <a:gd name="connsiteX152" fmla="*/ 4581788 w 5317595"/>
              <a:gd name="connsiteY152" fmla="*/ 407195 h 4714822"/>
              <a:gd name="connsiteX153" fmla="*/ 4593694 w 5317595"/>
              <a:gd name="connsiteY153" fmla="*/ 311945 h 4714822"/>
              <a:gd name="connsiteX154" fmla="*/ 4672275 w 5317595"/>
              <a:gd name="connsiteY154" fmla="*/ 316708 h 4714822"/>
              <a:gd name="connsiteX155" fmla="*/ 4686563 w 5317595"/>
              <a:gd name="connsiteY155" fmla="*/ 216695 h 4714822"/>
              <a:gd name="connsiteX156" fmla="*/ 4793719 w 5317595"/>
              <a:gd name="connsiteY156" fmla="*/ 188120 h 4714822"/>
              <a:gd name="connsiteX157" fmla="*/ 4872300 w 5317595"/>
              <a:gd name="connsiteY157" fmla="*/ 178595 h 4714822"/>
              <a:gd name="connsiteX158" fmla="*/ 4919925 w 5317595"/>
              <a:gd name="connsiteY158" fmla="*/ 95251 h 4714822"/>
              <a:gd name="connsiteX159" fmla="*/ 4984219 w 5317595"/>
              <a:gd name="connsiteY159" fmla="*/ 78583 h 4714822"/>
              <a:gd name="connsiteX160" fmla="*/ 5062800 w 5317595"/>
              <a:gd name="connsiteY160" fmla="*/ 88108 h 4714822"/>
              <a:gd name="connsiteX161" fmla="*/ 5098519 w 5317595"/>
              <a:gd name="connsiteY161" fmla="*/ 35720 h 4714822"/>
              <a:gd name="connsiteX162" fmla="*/ 5155669 w 5317595"/>
              <a:gd name="connsiteY162" fmla="*/ 7145 h 4714822"/>
              <a:gd name="connsiteX163" fmla="*/ 5246157 w 5317595"/>
              <a:gd name="connsiteY163" fmla="*/ 19051 h 4714822"/>
              <a:gd name="connsiteX164" fmla="*/ 5317595 w 5317595"/>
              <a:gd name="connsiteY164" fmla="*/ 0 h 4714822"/>
              <a:gd name="connsiteX0" fmla="*/ 0 w 5317595"/>
              <a:gd name="connsiteY0" fmla="*/ 4714822 h 4714822"/>
              <a:gd name="connsiteX1" fmla="*/ 98107 w 5317595"/>
              <a:gd name="connsiteY1" fmla="*/ 4650052 h 4714822"/>
              <a:gd name="connsiteX2" fmla="*/ 176000 w 5317595"/>
              <a:gd name="connsiteY2" fmla="*/ 4663599 h 4714822"/>
              <a:gd name="connsiteX3" fmla="*/ 257280 w 5317595"/>
              <a:gd name="connsiteY3" fmla="*/ 4622959 h 4714822"/>
              <a:gd name="connsiteX4" fmla="*/ 291147 w 5317595"/>
              <a:gd name="connsiteY4" fmla="*/ 4524746 h 4714822"/>
              <a:gd name="connsiteX5" fmla="*/ 362267 w 5317595"/>
              <a:gd name="connsiteY5" fmla="*/ 4517972 h 4714822"/>
              <a:gd name="connsiteX6" fmla="*/ 419840 w 5317595"/>
              <a:gd name="connsiteY6" fmla="*/ 4473946 h 4714822"/>
              <a:gd name="connsiteX7" fmla="*/ 467253 w 5317595"/>
              <a:gd name="connsiteY7" fmla="*/ 4392666 h 4714822"/>
              <a:gd name="connsiteX8" fmla="*/ 487573 w 5317595"/>
              <a:gd name="connsiteY8" fmla="*/ 4304612 h 4714822"/>
              <a:gd name="connsiteX9" fmla="*/ 541760 w 5317595"/>
              <a:gd name="connsiteY9" fmla="*/ 4297839 h 4714822"/>
              <a:gd name="connsiteX10" fmla="*/ 606107 w 5317595"/>
              <a:gd name="connsiteY10" fmla="*/ 4253812 h 4714822"/>
              <a:gd name="connsiteX11" fmla="*/ 592560 w 5317595"/>
              <a:gd name="connsiteY11" fmla="*/ 4162372 h 4714822"/>
              <a:gd name="connsiteX12" fmla="*/ 616267 w 5317595"/>
              <a:gd name="connsiteY12" fmla="*/ 4043839 h 4714822"/>
              <a:gd name="connsiteX13" fmla="*/ 677227 w 5317595"/>
              <a:gd name="connsiteY13" fmla="*/ 4033679 h 4714822"/>
              <a:gd name="connsiteX14" fmla="*/ 744960 w 5317595"/>
              <a:gd name="connsiteY14" fmla="*/ 4033679 h 4714822"/>
              <a:gd name="connsiteX15" fmla="*/ 809307 w 5317595"/>
              <a:gd name="connsiteY15" fmla="*/ 4009972 h 4714822"/>
              <a:gd name="connsiteX16" fmla="*/ 822853 w 5317595"/>
              <a:gd name="connsiteY16" fmla="*/ 3908372 h 4714822"/>
              <a:gd name="connsiteX17" fmla="*/ 839787 w 5317595"/>
              <a:gd name="connsiteY17" fmla="*/ 3840639 h 4714822"/>
              <a:gd name="connsiteX18" fmla="*/ 907520 w 5317595"/>
              <a:gd name="connsiteY18" fmla="*/ 3867732 h 4714822"/>
              <a:gd name="connsiteX19" fmla="*/ 958320 w 5317595"/>
              <a:gd name="connsiteY19" fmla="*/ 3857572 h 4714822"/>
              <a:gd name="connsiteX20" fmla="*/ 978640 w 5317595"/>
              <a:gd name="connsiteY20" fmla="*/ 3776293 h 4714822"/>
              <a:gd name="connsiteX21" fmla="*/ 1005734 w 5317595"/>
              <a:gd name="connsiteY21" fmla="*/ 3711946 h 4714822"/>
              <a:gd name="connsiteX22" fmla="*/ 1093787 w 5317595"/>
              <a:gd name="connsiteY22" fmla="*/ 3688239 h 4714822"/>
              <a:gd name="connsiteX23" fmla="*/ 1164907 w 5317595"/>
              <a:gd name="connsiteY23" fmla="*/ 3701786 h 4714822"/>
              <a:gd name="connsiteX24" fmla="*/ 1144587 w 5317595"/>
              <a:gd name="connsiteY24" fmla="*/ 3627279 h 4714822"/>
              <a:gd name="connsiteX25" fmla="*/ 1202160 w 5317595"/>
              <a:gd name="connsiteY25" fmla="*/ 3525679 h 4714822"/>
              <a:gd name="connsiteX26" fmla="*/ 1290901 w 5317595"/>
              <a:gd name="connsiteY26" fmla="*/ 3512344 h 4714822"/>
              <a:gd name="connsiteX27" fmla="*/ 1329001 w 5317595"/>
              <a:gd name="connsiteY27" fmla="*/ 3479007 h 4714822"/>
              <a:gd name="connsiteX28" fmla="*/ 1340908 w 5317595"/>
              <a:gd name="connsiteY28" fmla="*/ 3462338 h 4714822"/>
              <a:gd name="connsiteX29" fmla="*/ 1352814 w 5317595"/>
              <a:gd name="connsiteY29" fmla="*/ 3443288 h 4714822"/>
              <a:gd name="connsiteX30" fmla="*/ 1367101 w 5317595"/>
              <a:gd name="connsiteY30" fmla="*/ 3417094 h 4714822"/>
              <a:gd name="connsiteX31" fmla="*/ 1374245 w 5317595"/>
              <a:gd name="connsiteY31" fmla="*/ 3395663 h 4714822"/>
              <a:gd name="connsiteX32" fmla="*/ 1400439 w 5317595"/>
              <a:gd name="connsiteY32" fmla="*/ 3388519 h 4714822"/>
              <a:gd name="connsiteX33" fmla="*/ 1426633 w 5317595"/>
              <a:gd name="connsiteY33" fmla="*/ 3388519 h 4714822"/>
              <a:gd name="connsiteX34" fmla="*/ 1436158 w 5317595"/>
              <a:gd name="connsiteY34" fmla="*/ 3388519 h 4714822"/>
              <a:gd name="connsiteX35" fmla="*/ 1452826 w 5317595"/>
              <a:gd name="connsiteY35" fmla="*/ 3376613 h 4714822"/>
              <a:gd name="connsiteX36" fmla="*/ 1462351 w 5317595"/>
              <a:gd name="connsiteY36" fmla="*/ 3369469 h 4714822"/>
              <a:gd name="connsiteX37" fmla="*/ 1476639 w 5317595"/>
              <a:gd name="connsiteY37" fmla="*/ 3352800 h 4714822"/>
              <a:gd name="connsiteX38" fmla="*/ 1488545 w 5317595"/>
              <a:gd name="connsiteY38" fmla="*/ 3333750 h 4714822"/>
              <a:gd name="connsiteX39" fmla="*/ 1495689 w 5317595"/>
              <a:gd name="connsiteY39" fmla="*/ 3326607 h 4714822"/>
              <a:gd name="connsiteX40" fmla="*/ 1502833 w 5317595"/>
              <a:gd name="connsiteY40" fmla="*/ 3314700 h 4714822"/>
              <a:gd name="connsiteX41" fmla="*/ 1507595 w 5317595"/>
              <a:gd name="connsiteY41" fmla="*/ 3305175 h 4714822"/>
              <a:gd name="connsiteX42" fmla="*/ 1514739 w 5317595"/>
              <a:gd name="connsiteY42" fmla="*/ 3286125 h 4714822"/>
              <a:gd name="connsiteX43" fmla="*/ 1521883 w 5317595"/>
              <a:gd name="connsiteY43" fmla="*/ 3243263 h 4714822"/>
              <a:gd name="connsiteX44" fmla="*/ 1569508 w 5317595"/>
              <a:gd name="connsiteY44" fmla="*/ 3226594 h 4714822"/>
              <a:gd name="connsiteX45" fmla="*/ 1631420 w 5317595"/>
              <a:gd name="connsiteY45" fmla="*/ 3207544 h 4714822"/>
              <a:gd name="connsiteX46" fmla="*/ 1686189 w 5317595"/>
              <a:gd name="connsiteY46" fmla="*/ 3186113 h 4714822"/>
              <a:gd name="connsiteX47" fmla="*/ 1705239 w 5317595"/>
              <a:gd name="connsiteY47" fmla="*/ 3176588 h 4714822"/>
              <a:gd name="connsiteX48" fmla="*/ 1712383 w 5317595"/>
              <a:gd name="connsiteY48" fmla="*/ 3171825 h 4714822"/>
              <a:gd name="connsiteX49" fmla="*/ 1736195 w 5317595"/>
              <a:gd name="connsiteY49" fmla="*/ 3152775 h 4714822"/>
              <a:gd name="connsiteX50" fmla="*/ 1743339 w 5317595"/>
              <a:gd name="connsiteY50" fmla="*/ 3128963 h 4714822"/>
              <a:gd name="connsiteX51" fmla="*/ 1740958 w 5317595"/>
              <a:gd name="connsiteY51" fmla="*/ 3095625 h 4714822"/>
              <a:gd name="connsiteX52" fmla="*/ 1743339 w 5317595"/>
              <a:gd name="connsiteY52" fmla="*/ 3071813 h 4714822"/>
              <a:gd name="connsiteX53" fmla="*/ 1755245 w 5317595"/>
              <a:gd name="connsiteY53" fmla="*/ 3055144 h 4714822"/>
              <a:gd name="connsiteX54" fmla="*/ 1767151 w 5317595"/>
              <a:gd name="connsiteY54" fmla="*/ 3021807 h 4714822"/>
              <a:gd name="connsiteX55" fmla="*/ 1786201 w 5317595"/>
              <a:gd name="connsiteY55" fmla="*/ 3005138 h 4714822"/>
              <a:gd name="connsiteX56" fmla="*/ 1805251 w 5317595"/>
              <a:gd name="connsiteY56" fmla="*/ 2993232 h 4714822"/>
              <a:gd name="connsiteX57" fmla="*/ 1821920 w 5317595"/>
              <a:gd name="connsiteY57" fmla="*/ 2978944 h 4714822"/>
              <a:gd name="connsiteX58" fmla="*/ 1831445 w 5317595"/>
              <a:gd name="connsiteY58" fmla="*/ 2976563 h 4714822"/>
              <a:gd name="connsiteX59" fmla="*/ 1845733 w 5317595"/>
              <a:gd name="connsiteY59" fmla="*/ 2969419 h 4714822"/>
              <a:gd name="connsiteX60" fmla="*/ 1881451 w 5317595"/>
              <a:gd name="connsiteY60" fmla="*/ 2962275 h 4714822"/>
              <a:gd name="connsiteX61" fmla="*/ 1912408 w 5317595"/>
              <a:gd name="connsiteY61" fmla="*/ 2962275 h 4714822"/>
              <a:gd name="connsiteX62" fmla="*/ 1929076 w 5317595"/>
              <a:gd name="connsiteY62" fmla="*/ 2962275 h 4714822"/>
              <a:gd name="connsiteX63" fmla="*/ 1976701 w 5317595"/>
              <a:gd name="connsiteY63" fmla="*/ 2921794 h 4714822"/>
              <a:gd name="connsiteX64" fmla="*/ 1988608 w 5317595"/>
              <a:gd name="connsiteY64" fmla="*/ 2902744 h 4714822"/>
              <a:gd name="connsiteX65" fmla="*/ 2000514 w 5317595"/>
              <a:gd name="connsiteY65" fmla="*/ 2883694 h 4714822"/>
              <a:gd name="connsiteX66" fmla="*/ 2017183 w 5317595"/>
              <a:gd name="connsiteY66" fmla="*/ 2867025 h 4714822"/>
              <a:gd name="connsiteX67" fmla="*/ 2043376 w 5317595"/>
              <a:gd name="connsiteY67" fmla="*/ 2814638 h 4714822"/>
              <a:gd name="connsiteX68" fmla="*/ 2055283 w 5317595"/>
              <a:gd name="connsiteY68" fmla="*/ 2797969 h 4714822"/>
              <a:gd name="connsiteX69" fmla="*/ 2074333 w 5317595"/>
              <a:gd name="connsiteY69" fmla="*/ 2790825 h 4714822"/>
              <a:gd name="connsiteX70" fmla="*/ 2095764 w 5317595"/>
              <a:gd name="connsiteY70" fmla="*/ 2778919 h 4714822"/>
              <a:gd name="connsiteX71" fmla="*/ 2112433 w 5317595"/>
              <a:gd name="connsiteY71" fmla="*/ 2774157 h 4714822"/>
              <a:gd name="connsiteX72" fmla="*/ 2131483 w 5317595"/>
              <a:gd name="connsiteY72" fmla="*/ 2769394 h 4714822"/>
              <a:gd name="connsiteX73" fmla="*/ 2171964 w 5317595"/>
              <a:gd name="connsiteY73" fmla="*/ 2771775 h 4714822"/>
              <a:gd name="connsiteX74" fmla="*/ 2186251 w 5317595"/>
              <a:gd name="connsiteY74" fmla="*/ 2771775 h 4714822"/>
              <a:gd name="connsiteX75" fmla="*/ 2248164 w 5317595"/>
              <a:gd name="connsiteY75" fmla="*/ 2731294 h 4714822"/>
              <a:gd name="connsiteX76" fmla="*/ 2269595 w 5317595"/>
              <a:gd name="connsiteY76" fmla="*/ 2724150 h 4714822"/>
              <a:gd name="connsiteX77" fmla="*/ 2283883 w 5317595"/>
              <a:gd name="connsiteY77" fmla="*/ 2712244 h 4714822"/>
              <a:gd name="connsiteX78" fmla="*/ 2288645 w 5317595"/>
              <a:gd name="connsiteY78" fmla="*/ 2712244 h 4714822"/>
              <a:gd name="connsiteX79" fmla="*/ 2319601 w 5317595"/>
              <a:gd name="connsiteY79" fmla="*/ 2690813 h 4714822"/>
              <a:gd name="connsiteX80" fmla="*/ 2386276 w 5317595"/>
              <a:gd name="connsiteY80" fmla="*/ 2621757 h 4714822"/>
              <a:gd name="connsiteX81" fmla="*/ 2388658 w 5317595"/>
              <a:gd name="connsiteY81" fmla="*/ 2586038 h 4714822"/>
              <a:gd name="connsiteX82" fmla="*/ 2398183 w 5317595"/>
              <a:gd name="connsiteY82" fmla="*/ 2566988 h 4714822"/>
              <a:gd name="connsiteX83" fmla="*/ 2443426 w 5317595"/>
              <a:gd name="connsiteY83" fmla="*/ 2500313 h 4714822"/>
              <a:gd name="connsiteX84" fmla="*/ 2462476 w 5317595"/>
              <a:gd name="connsiteY84" fmla="*/ 2466975 h 4714822"/>
              <a:gd name="connsiteX85" fmla="*/ 2498195 w 5317595"/>
              <a:gd name="connsiteY85" fmla="*/ 2462213 h 4714822"/>
              <a:gd name="connsiteX86" fmla="*/ 2576776 w 5317595"/>
              <a:gd name="connsiteY86" fmla="*/ 2445544 h 4714822"/>
              <a:gd name="connsiteX87" fmla="*/ 2638689 w 5317595"/>
              <a:gd name="connsiteY87" fmla="*/ 2378869 h 4714822"/>
              <a:gd name="connsiteX88" fmla="*/ 2726795 w 5317595"/>
              <a:gd name="connsiteY88" fmla="*/ 2357438 h 4714822"/>
              <a:gd name="connsiteX89" fmla="*/ 2788708 w 5317595"/>
              <a:gd name="connsiteY89" fmla="*/ 2347913 h 4714822"/>
              <a:gd name="connsiteX90" fmla="*/ 2819664 w 5317595"/>
              <a:gd name="connsiteY90" fmla="*/ 2328863 h 4714822"/>
              <a:gd name="connsiteX91" fmla="*/ 2826808 w 5317595"/>
              <a:gd name="connsiteY91" fmla="*/ 2321719 h 4714822"/>
              <a:gd name="connsiteX92" fmla="*/ 2836333 w 5317595"/>
              <a:gd name="connsiteY92" fmla="*/ 2314575 h 4714822"/>
              <a:gd name="connsiteX93" fmla="*/ 2867289 w 5317595"/>
              <a:gd name="connsiteY93" fmla="*/ 2276475 h 4714822"/>
              <a:gd name="connsiteX94" fmla="*/ 2907770 w 5317595"/>
              <a:gd name="connsiteY94" fmla="*/ 2240757 h 4714822"/>
              <a:gd name="connsiteX95" fmla="*/ 2914914 w 5317595"/>
              <a:gd name="connsiteY95" fmla="*/ 2214563 h 4714822"/>
              <a:gd name="connsiteX96" fmla="*/ 2931583 w 5317595"/>
              <a:gd name="connsiteY96" fmla="*/ 2174082 h 4714822"/>
              <a:gd name="connsiteX97" fmla="*/ 2964920 w 5317595"/>
              <a:gd name="connsiteY97" fmla="*/ 2126457 h 4714822"/>
              <a:gd name="connsiteX98" fmla="*/ 3000639 w 5317595"/>
              <a:gd name="connsiteY98" fmla="*/ 2107407 h 4714822"/>
              <a:gd name="connsiteX99" fmla="*/ 3041120 w 5317595"/>
              <a:gd name="connsiteY99" fmla="*/ 2071688 h 4714822"/>
              <a:gd name="connsiteX100" fmla="*/ 3055408 w 5317595"/>
              <a:gd name="connsiteY100" fmla="*/ 2050257 h 4714822"/>
              <a:gd name="connsiteX101" fmla="*/ 3074458 w 5317595"/>
              <a:gd name="connsiteY101" fmla="*/ 2033588 h 4714822"/>
              <a:gd name="connsiteX102" fmla="*/ 3091126 w 5317595"/>
              <a:gd name="connsiteY102" fmla="*/ 2012157 h 4714822"/>
              <a:gd name="connsiteX103" fmla="*/ 3093508 w 5317595"/>
              <a:gd name="connsiteY103" fmla="*/ 2005013 h 4714822"/>
              <a:gd name="connsiteX104" fmla="*/ 3098270 w 5317595"/>
              <a:gd name="connsiteY104" fmla="*/ 1997869 h 4714822"/>
              <a:gd name="connsiteX105" fmla="*/ 3103033 w 5317595"/>
              <a:gd name="connsiteY105" fmla="*/ 1988344 h 4714822"/>
              <a:gd name="connsiteX106" fmla="*/ 3107795 w 5317595"/>
              <a:gd name="connsiteY106" fmla="*/ 1978819 h 4714822"/>
              <a:gd name="connsiteX107" fmla="*/ 3114939 w 5317595"/>
              <a:gd name="connsiteY107" fmla="*/ 1976438 h 4714822"/>
              <a:gd name="connsiteX108" fmla="*/ 3157801 w 5317595"/>
              <a:gd name="connsiteY108" fmla="*/ 1947863 h 4714822"/>
              <a:gd name="connsiteX109" fmla="*/ 3231620 w 5317595"/>
              <a:gd name="connsiteY109" fmla="*/ 1862138 h 4714822"/>
              <a:gd name="connsiteX110" fmla="*/ 3274483 w 5317595"/>
              <a:gd name="connsiteY110" fmla="*/ 1862138 h 4714822"/>
              <a:gd name="connsiteX111" fmla="*/ 3314964 w 5317595"/>
              <a:gd name="connsiteY111" fmla="*/ 1862138 h 4714822"/>
              <a:gd name="connsiteX112" fmla="*/ 3338776 w 5317595"/>
              <a:gd name="connsiteY112" fmla="*/ 1852613 h 4714822"/>
              <a:gd name="connsiteX113" fmla="*/ 3355445 w 5317595"/>
              <a:gd name="connsiteY113" fmla="*/ 1838325 h 4714822"/>
              <a:gd name="connsiteX114" fmla="*/ 3384020 w 5317595"/>
              <a:gd name="connsiteY114" fmla="*/ 1752600 h 4714822"/>
              <a:gd name="connsiteX115" fmla="*/ 3407833 w 5317595"/>
              <a:gd name="connsiteY115" fmla="*/ 1719263 h 4714822"/>
              <a:gd name="connsiteX116" fmla="*/ 3407832 w 5317595"/>
              <a:gd name="connsiteY116" fmla="*/ 1707357 h 4714822"/>
              <a:gd name="connsiteX117" fmla="*/ 3400689 w 5317595"/>
              <a:gd name="connsiteY117" fmla="*/ 1681164 h 4714822"/>
              <a:gd name="connsiteX118" fmla="*/ 3391165 w 5317595"/>
              <a:gd name="connsiteY118" fmla="*/ 1647825 h 4714822"/>
              <a:gd name="connsiteX119" fmla="*/ 3422120 w 5317595"/>
              <a:gd name="connsiteY119" fmla="*/ 1619251 h 4714822"/>
              <a:gd name="connsiteX120" fmla="*/ 3495938 w 5317595"/>
              <a:gd name="connsiteY120" fmla="*/ 1571626 h 4714822"/>
              <a:gd name="connsiteX121" fmla="*/ 3607857 w 5317595"/>
              <a:gd name="connsiteY121" fmla="*/ 1485901 h 4714822"/>
              <a:gd name="connsiteX122" fmla="*/ 3579282 w 5317595"/>
              <a:gd name="connsiteY122" fmla="*/ 1421608 h 4714822"/>
              <a:gd name="connsiteX123" fmla="*/ 3619763 w 5317595"/>
              <a:gd name="connsiteY123" fmla="*/ 1407320 h 4714822"/>
              <a:gd name="connsiteX124" fmla="*/ 3634050 w 5317595"/>
              <a:gd name="connsiteY124" fmla="*/ 1347789 h 4714822"/>
              <a:gd name="connsiteX125" fmla="*/ 3662625 w 5317595"/>
              <a:gd name="connsiteY125" fmla="*/ 1312070 h 4714822"/>
              <a:gd name="connsiteX126" fmla="*/ 3736444 w 5317595"/>
              <a:gd name="connsiteY126" fmla="*/ 1243014 h 4714822"/>
              <a:gd name="connsiteX127" fmla="*/ 3774544 w 5317595"/>
              <a:gd name="connsiteY127" fmla="*/ 1223964 h 4714822"/>
              <a:gd name="connsiteX128" fmla="*/ 3815025 w 5317595"/>
              <a:gd name="connsiteY128" fmla="*/ 1183483 h 4714822"/>
              <a:gd name="connsiteX129" fmla="*/ 3876938 w 5317595"/>
              <a:gd name="connsiteY129" fmla="*/ 1178720 h 4714822"/>
              <a:gd name="connsiteX130" fmla="*/ 3936469 w 5317595"/>
              <a:gd name="connsiteY130" fmla="*/ 1154908 h 4714822"/>
              <a:gd name="connsiteX131" fmla="*/ 3996000 w 5317595"/>
              <a:gd name="connsiteY131" fmla="*/ 1135858 h 4714822"/>
              <a:gd name="connsiteX132" fmla="*/ 4048388 w 5317595"/>
              <a:gd name="connsiteY132" fmla="*/ 1135858 h 4714822"/>
              <a:gd name="connsiteX133" fmla="*/ 4036482 w 5317595"/>
              <a:gd name="connsiteY133" fmla="*/ 1092995 h 4714822"/>
              <a:gd name="connsiteX134" fmla="*/ 4024575 w 5317595"/>
              <a:gd name="connsiteY134" fmla="*/ 1026320 h 4714822"/>
              <a:gd name="connsiteX135" fmla="*/ 4062675 w 5317595"/>
              <a:gd name="connsiteY135" fmla="*/ 1023939 h 4714822"/>
              <a:gd name="connsiteX136" fmla="*/ 4126969 w 5317595"/>
              <a:gd name="connsiteY136" fmla="*/ 1062039 h 4714822"/>
              <a:gd name="connsiteX137" fmla="*/ 4143638 w 5317595"/>
              <a:gd name="connsiteY137" fmla="*/ 1007270 h 4714822"/>
              <a:gd name="connsiteX138" fmla="*/ 4117444 w 5317595"/>
              <a:gd name="connsiteY138" fmla="*/ 952501 h 4714822"/>
              <a:gd name="connsiteX139" fmla="*/ 4103157 w 5317595"/>
              <a:gd name="connsiteY139" fmla="*/ 895351 h 4714822"/>
              <a:gd name="connsiteX140" fmla="*/ 4155544 w 5317595"/>
              <a:gd name="connsiteY140" fmla="*/ 876301 h 4714822"/>
              <a:gd name="connsiteX141" fmla="*/ 4186500 w 5317595"/>
              <a:gd name="connsiteY141" fmla="*/ 819151 h 4714822"/>
              <a:gd name="connsiteX142" fmla="*/ 4236507 w 5317595"/>
              <a:gd name="connsiteY142" fmla="*/ 833439 h 4714822"/>
              <a:gd name="connsiteX143" fmla="*/ 4276988 w 5317595"/>
              <a:gd name="connsiteY143" fmla="*/ 831058 h 4714822"/>
              <a:gd name="connsiteX144" fmla="*/ 4326994 w 5317595"/>
              <a:gd name="connsiteY144" fmla="*/ 809626 h 4714822"/>
              <a:gd name="connsiteX145" fmla="*/ 4331757 w 5317595"/>
              <a:gd name="connsiteY145" fmla="*/ 745333 h 4714822"/>
              <a:gd name="connsiteX146" fmla="*/ 4357950 w 5317595"/>
              <a:gd name="connsiteY146" fmla="*/ 688183 h 4714822"/>
              <a:gd name="connsiteX147" fmla="*/ 4405575 w 5317595"/>
              <a:gd name="connsiteY147" fmla="*/ 659608 h 4714822"/>
              <a:gd name="connsiteX148" fmla="*/ 4434150 w 5317595"/>
              <a:gd name="connsiteY148" fmla="*/ 595314 h 4714822"/>
              <a:gd name="connsiteX149" fmla="*/ 4457963 w 5317595"/>
              <a:gd name="connsiteY149" fmla="*/ 583408 h 4714822"/>
              <a:gd name="connsiteX150" fmla="*/ 4527019 w 5317595"/>
              <a:gd name="connsiteY150" fmla="*/ 590551 h 4714822"/>
              <a:gd name="connsiteX151" fmla="*/ 4586550 w 5317595"/>
              <a:gd name="connsiteY151" fmla="*/ 559595 h 4714822"/>
              <a:gd name="connsiteX152" fmla="*/ 4588932 w 5317595"/>
              <a:gd name="connsiteY152" fmla="*/ 478633 h 4714822"/>
              <a:gd name="connsiteX153" fmla="*/ 4581788 w 5317595"/>
              <a:gd name="connsiteY153" fmla="*/ 407195 h 4714822"/>
              <a:gd name="connsiteX154" fmla="*/ 4593694 w 5317595"/>
              <a:gd name="connsiteY154" fmla="*/ 311945 h 4714822"/>
              <a:gd name="connsiteX155" fmla="*/ 4672275 w 5317595"/>
              <a:gd name="connsiteY155" fmla="*/ 316708 h 4714822"/>
              <a:gd name="connsiteX156" fmla="*/ 4686563 w 5317595"/>
              <a:gd name="connsiteY156" fmla="*/ 216695 h 4714822"/>
              <a:gd name="connsiteX157" fmla="*/ 4793719 w 5317595"/>
              <a:gd name="connsiteY157" fmla="*/ 188120 h 4714822"/>
              <a:gd name="connsiteX158" fmla="*/ 4872300 w 5317595"/>
              <a:gd name="connsiteY158" fmla="*/ 178595 h 4714822"/>
              <a:gd name="connsiteX159" fmla="*/ 4919925 w 5317595"/>
              <a:gd name="connsiteY159" fmla="*/ 95251 h 4714822"/>
              <a:gd name="connsiteX160" fmla="*/ 4984219 w 5317595"/>
              <a:gd name="connsiteY160" fmla="*/ 78583 h 4714822"/>
              <a:gd name="connsiteX161" fmla="*/ 5062800 w 5317595"/>
              <a:gd name="connsiteY161" fmla="*/ 88108 h 4714822"/>
              <a:gd name="connsiteX162" fmla="*/ 5098519 w 5317595"/>
              <a:gd name="connsiteY162" fmla="*/ 35720 h 4714822"/>
              <a:gd name="connsiteX163" fmla="*/ 5155669 w 5317595"/>
              <a:gd name="connsiteY163" fmla="*/ 7145 h 4714822"/>
              <a:gd name="connsiteX164" fmla="*/ 5246157 w 5317595"/>
              <a:gd name="connsiteY164" fmla="*/ 19051 h 4714822"/>
              <a:gd name="connsiteX165" fmla="*/ 5317595 w 5317595"/>
              <a:gd name="connsiteY165" fmla="*/ 0 h 4714822"/>
              <a:gd name="connsiteX0" fmla="*/ 0 w 6158547"/>
              <a:gd name="connsiteY0" fmla="*/ 4904316 h 4904316"/>
              <a:gd name="connsiteX1" fmla="*/ 98107 w 6158547"/>
              <a:gd name="connsiteY1" fmla="*/ 4839546 h 4904316"/>
              <a:gd name="connsiteX2" fmla="*/ 176000 w 6158547"/>
              <a:gd name="connsiteY2" fmla="*/ 4853093 h 4904316"/>
              <a:gd name="connsiteX3" fmla="*/ 257280 w 6158547"/>
              <a:gd name="connsiteY3" fmla="*/ 4812453 h 4904316"/>
              <a:gd name="connsiteX4" fmla="*/ 291147 w 6158547"/>
              <a:gd name="connsiteY4" fmla="*/ 4714240 h 4904316"/>
              <a:gd name="connsiteX5" fmla="*/ 362267 w 6158547"/>
              <a:gd name="connsiteY5" fmla="*/ 4707466 h 4904316"/>
              <a:gd name="connsiteX6" fmla="*/ 419840 w 6158547"/>
              <a:gd name="connsiteY6" fmla="*/ 4663440 h 4904316"/>
              <a:gd name="connsiteX7" fmla="*/ 467253 w 6158547"/>
              <a:gd name="connsiteY7" fmla="*/ 4582160 h 4904316"/>
              <a:gd name="connsiteX8" fmla="*/ 487573 w 6158547"/>
              <a:gd name="connsiteY8" fmla="*/ 4494106 h 4904316"/>
              <a:gd name="connsiteX9" fmla="*/ 541760 w 6158547"/>
              <a:gd name="connsiteY9" fmla="*/ 4487333 h 4904316"/>
              <a:gd name="connsiteX10" fmla="*/ 606107 w 6158547"/>
              <a:gd name="connsiteY10" fmla="*/ 4443306 h 4904316"/>
              <a:gd name="connsiteX11" fmla="*/ 592560 w 6158547"/>
              <a:gd name="connsiteY11" fmla="*/ 4351866 h 4904316"/>
              <a:gd name="connsiteX12" fmla="*/ 616267 w 6158547"/>
              <a:gd name="connsiteY12" fmla="*/ 4233333 h 4904316"/>
              <a:gd name="connsiteX13" fmla="*/ 677227 w 6158547"/>
              <a:gd name="connsiteY13" fmla="*/ 4223173 h 4904316"/>
              <a:gd name="connsiteX14" fmla="*/ 744960 w 6158547"/>
              <a:gd name="connsiteY14" fmla="*/ 4223173 h 4904316"/>
              <a:gd name="connsiteX15" fmla="*/ 809307 w 6158547"/>
              <a:gd name="connsiteY15" fmla="*/ 4199466 h 4904316"/>
              <a:gd name="connsiteX16" fmla="*/ 822853 w 6158547"/>
              <a:gd name="connsiteY16" fmla="*/ 4097866 h 4904316"/>
              <a:gd name="connsiteX17" fmla="*/ 839787 w 6158547"/>
              <a:gd name="connsiteY17" fmla="*/ 4030133 h 4904316"/>
              <a:gd name="connsiteX18" fmla="*/ 907520 w 6158547"/>
              <a:gd name="connsiteY18" fmla="*/ 4057226 h 4904316"/>
              <a:gd name="connsiteX19" fmla="*/ 958320 w 6158547"/>
              <a:gd name="connsiteY19" fmla="*/ 4047066 h 4904316"/>
              <a:gd name="connsiteX20" fmla="*/ 978640 w 6158547"/>
              <a:gd name="connsiteY20" fmla="*/ 3965787 h 4904316"/>
              <a:gd name="connsiteX21" fmla="*/ 1005734 w 6158547"/>
              <a:gd name="connsiteY21" fmla="*/ 3901440 h 4904316"/>
              <a:gd name="connsiteX22" fmla="*/ 1093787 w 6158547"/>
              <a:gd name="connsiteY22" fmla="*/ 3877733 h 4904316"/>
              <a:gd name="connsiteX23" fmla="*/ 1164907 w 6158547"/>
              <a:gd name="connsiteY23" fmla="*/ 3891280 h 4904316"/>
              <a:gd name="connsiteX24" fmla="*/ 1144587 w 6158547"/>
              <a:gd name="connsiteY24" fmla="*/ 3816773 h 4904316"/>
              <a:gd name="connsiteX25" fmla="*/ 1202160 w 6158547"/>
              <a:gd name="connsiteY25" fmla="*/ 3715173 h 4904316"/>
              <a:gd name="connsiteX26" fmla="*/ 1290901 w 6158547"/>
              <a:gd name="connsiteY26" fmla="*/ 3701838 h 4904316"/>
              <a:gd name="connsiteX27" fmla="*/ 1329001 w 6158547"/>
              <a:gd name="connsiteY27" fmla="*/ 3668501 h 4904316"/>
              <a:gd name="connsiteX28" fmla="*/ 1340908 w 6158547"/>
              <a:gd name="connsiteY28" fmla="*/ 3651832 h 4904316"/>
              <a:gd name="connsiteX29" fmla="*/ 1352814 w 6158547"/>
              <a:gd name="connsiteY29" fmla="*/ 3632782 h 4904316"/>
              <a:gd name="connsiteX30" fmla="*/ 1367101 w 6158547"/>
              <a:gd name="connsiteY30" fmla="*/ 3606588 h 4904316"/>
              <a:gd name="connsiteX31" fmla="*/ 1374245 w 6158547"/>
              <a:gd name="connsiteY31" fmla="*/ 3585157 h 4904316"/>
              <a:gd name="connsiteX32" fmla="*/ 1400439 w 6158547"/>
              <a:gd name="connsiteY32" fmla="*/ 3578013 h 4904316"/>
              <a:gd name="connsiteX33" fmla="*/ 1426633 w 6158547"/>
              <a:gd name="connsiteY33" fmla="*/ 3578013 h 4904316"/>
              <a:gd name="connsiteX34" fmla="*/ 1436158 w 6158547"/>
              <a:gd name="connsiteY34" fmla="*/ 3578013 h 4904316"/>
              <a:gd name="connsiteX35" fmla="*/ 1452826 w 6158547"/>
              <a:gd name="connsiteY35" fmla="*/ 3566107 h 4904316"/>
              <a:gd name="connsiteX36" fmla="*/ 1462351 w 6158547"/>
              <a:gd name="connsiteY36" fmla="*/ 3558963 h 4904316"/>
              <a:gd name="connsiteX37" fmla="*/ 1476639 w 6158547"/>
              <a:gd name="connsiteY37" fmla="*/ 3542294 h 4904316"/>
              <a:gd name="connsiteX38" fmla="*/ 1488545 w 6158547"/>
              <a:gd name="connsiteY38" fmla="*/ 3523244 h 4904316"/>
              <a:gd name="connsiteX39" fmla="*/ 1495689 w 6158547"/>
              <a:gd name="connsiteY39" fmla="*/ 3516101 h 4904316"/>
              <a:gd name="connsiteX40" fmla="*/ 1502833 w 6158547"/>
              <a:gd name="connsiteY40" fmla="*/ 3504194 h 4904316"/>
              <a:gd name="connsiteX41" fmla="*/ 1507595 w 6158547"/>
              <a:gd name="connsiteY41" fmla="*/ 3494669 h 4904316"/>
              <a:gd name="connsiteX42" fmla="*/ 1514739 w 6158547"/>
              <a:gd name="connsiteY42" fmla="*/ 3475619 h 4904316"/>
              <a:gd name="connsiteX43" fmla="*/ 1521883 w 6158547"/>
              <a:gd name="connsiteY43" fmla="*/ 3432757 h 4904316"/>
              <a:gd name="connsiteX44" fmla="*/ 1569508 w 6158547"/>
              <a:gd name="connsiteY44" fmla="*/ 3416088 h 4904316"/>
              <a:gd name="connsiteX45" fmla="*/ 1631420 w 6158547"/>
              <a:gd name="connsiteY45" fmla="*/ 3397038 h 4904316"/>
              <a:gd name="connsiteX46" fmla="*/ 1686189 w 6158547"/>
              <a:gd name="connsiteY46" fmla="*/ 3375607 h 4904316"/>
              <a:gd name="connsiteX47" fmla="*/ 1705239 w 6158547"/>
              <a:gd name="connsiteY47" fmla="*/ 3366082 h 4904316"/>
              <a:gd name="connsiteX48" fmla="*/ 1712383 w 6158547"/>
              <a:gd name="connsiteY48" fmla="*/ 3361319 h 4904316"/>
              <a:gd name="connsiteX49" fmla="*/ 1736195 w 6158547"/>
              <a:gd name="connsiteY49" fmla="*/ 3342269 h 4904316"/>
              <a:gd name="connsiteX50" fmla="*/ 1743339 w 6158547"/>
              <a:gd name="connsiteY50" fmla="*/ 3318457 h 4904316"/>
              <a:gd name="connsiteX51" fmla="*/ 1740958 w 6158547"/>
              <a:gd name="connsiteY51" fmla="*/ 3285119 h 4904316"/>
              <a:gd name="connsiteX52" fmla="*/ 1743339 w 6158547"/>
              <a:gd name="connsiteY52" fmla="*/ 3261307 h 4904316"/>
              <a:gd name="connsiteX53" fmla="*/ 1755245 w 6158547"/>
              <a:gd name="connsiteY53" fmla="*/ 3244638 h 4904316"/>
              <a:gd name="connsiteX54" fmla="*/ 1767151 w 6158547"/>
              <a:gd name="connsiteY54" fmla="*/ 3211301 h 4904316"/>
              <a:gd name="connsiteX55" fmla="*/ 1786201 w 6158547"/>
              <a:gd name="connsiteY55" fmla="*/ 3194632 h 4904316"/>
              <a:gd name="connsiteX56" fmla="*/ 1805251 w 6158547"/>
              <a:gd name="connsiteY56" fmla="*/ 3182726 h 4904316"/>
              <a:gd name="connsiteX57" fmla="*/ 1821920 w 6158547"/>
              <a:gd name="connsiteY57" fmla="*/ 3168438 h 4904316"/>
              <a:gd name="connsiteX58" fmla="*/ 1831445 w 6158547"/>
              <a:gd name="connsiteY58" fmla="*/ 3166057 h 4904316"/>
              <a:gd name="connsiteX59" fmla="*/ 1845733 w 6158547"/>
              <a:gd name="connsiteY59" fmla="*/ 3158913 h 4904316"/>
              <a:gd name="connsiteX60" fmla="*/ 1881451 w 6158547"/>
              <a:gd name="connsiteY60" fmla="*/ 3151769 h 4904316"/>
              <a:gd name="connsiteX61" fmla="*/ 1912408 w 6158547"/>
              <a:gd name="connsiteY61" fmla="*/ 3151769 h 4904316"/>
              <a:gd name="connsiteX62" fmla="*/ 1929076 w 6158547"/>
              <a:gd name="connsiteY62" fmla="*/ 3151769 h 4904316"/>
              <a:gd name="connsiteX63" fmla="*/ 1976701 w 6158547"/>
              <a:gd name="connsiteY63" fmla="*/ 3111288 h 4904316"/>
              <a:gd name="connsiteX64" fmla="*/ 1988608 w 6158547"/>
              <a:gd name="connsiteY64" fmla="*/ 3092238 h 4904316"/>
              <a:gd name="connsiteX65" fmla="*/ 2000514 w 6158547"/>
              <a:gd name="connsiteY65" fmla="*/ 3073188 h 4904316"/>
              <a:gd name="connsiteX66" fmla="*/ 2017183 w 6158547"/>
              <a:gd name="connsiteY66" fmla="*/ 3056519 h 4904316"/>
              <a:gd name="connsiteX67" fmla="*/ 2043376 w 6158547"/>
              <a:gd name="connsiteY67" fmla="*/ 3004132 h 4904316"/>
              <a:gd name="connsiteX68" fmla="*/ 2055283 w 6158547"/>
              <a:gd name="connsiteY68" fmla="*/ 2987463 h 4904316"/>
              <a:gd name="connsiteX69" fmla="*/ 2074333 w 6158547"/>
              <a:gd name="connsiteY69" fmla="*/ 2980319 h 4904316"/>
              <a:gd name="connsiteX70" fmla="*/ 2095764 w 6158547"/>
              <a:gd name="connsiteY70" fmla="*/ 2968413 h 4904316"/>
              <a:gd name="connsiteX71" fmla="*/ 2112433 w 6158547"/>
              <a:gd name="connsiteY71" fmla="*/ 2963651 h 4904316"/>
              <a:gd name="connsiteX72" fmla="*/ 2131483 w 6158547"/>
              <a:gd name="connsiteY72" fmla="*/ 2958888 h 4904316"/>
              <a:gd name="connsiteX73" fmla="*/ 2171964 w 6158547"/>
              <a:gd name="connsiteY73" fmla="*/ 2961269 h 4904316"/>
              <a:gd name="connsiteX74" fmla="*/ 2186251 w 6158547"/>
              <a:gd name="connsiteY74" fmla="*/ 2961269 h 4904316"/>
              <a:gd name="connsiteX75" fmla="*/ 2248164 w 6158547"/>
              <a:gd name="connsiteY75" fmla="*/ 2920788 h 4904316"/>
              <a:gd name="connsiteX76" fmla="*/ 2269595 w 6158547"/>
              <a:gd name="connsiteY76" fmla="*/ 2913644 h 4904316"/>
              <a:gd name="connsiteX77" fmla="*/ 2283883 w 6158547"/>
              <a:gd name="connsiteY77" fmla="*/ 2901738 h 4904316"/>
              <a:gd name="connsiteX78" fmla="*/ 2288645 w 6158547"/>
              <a:gd name="connsiteY78" fmla="*/ 2901738 h 4904316"/>
              <a:gd name="connsiteX79" fmla="*/ 2319601 w 6158547"/>
              <a:gd name="connsiteY79" fmla="*/ 2880307 h 4904316"/>
              <a:gd name="connsiteX80" fmla="*/ 2386276 w 6158547"/>
              <a:gd name="connsiteY80" fmla="*/ 2811251 h 4904316"/>
              <a:gd name="connsiteX81" fmla="*/ 2388658 w 6158547"/>
              <a:gd name="connsiteY81" fmla="*/ 2775532 h 4904316"/>
              <a:gd name="connsiteX82" fmla="*/ 2398183 w 6158547"/>
              <a:gd name="connsiteY82" fmla="*/ 2756482 h 4904316"/>
              <a:gd name="connsiteX83" fmla="*/ 2443426 w 6158547"/>
              <a:gd name="connsiteY83" fmla="*/ 2689807 h 4904316"/>
              <a:gd name="connsiteX84" fmla="*/ 2462476 w 6158547"/>
              <a:gd name="connsiteY84" fmla="*/ 2656469 h 4904316"/>
              <a:gd name="connsiteX85" fmla="*/ 2498195 w 6158547"/>
              <a:gd name="connsiteY85" fmla="*/ 2651707 h 4904316"/>
              <a:gd name="connsiteX86" fmla="*/ 2576776 w 6158547"/>
              <a:gd name="connsiteY86" fmla="*/ 2635038 h 4904316"/>
              <a:gd name="connsiteX87" fmla="*/ 2638689 w 6158547"/>
              <a:gd name="connsiteY87" fmla="*/ 2568363 h 4904316"/>
              <a:gd name="connsiteX88" fmla="*/ 2726795 w 6158547"/>
              <a:gd name="connsiteY88" fmla="*/ 2546932 h 4904316"/>
              <a:gd name="connsiteX89" fmla="*/ 2788708 w 6158547"/>
              <a:gd name="connsiteY89" fmla="*/ 2537407 h 4904316"/>
              <a:gd name="connsiteX90" fmla="*/ 2819664 w 6158547"/>
              <a:gd name="connsiteY90" fmla="*/ 2518357 h 4904316"/>
              <a:gd name="connsiteX91" fmla="*/ 2826808 w 6158547"/>
              <a:gd name="connsiteY91" fmla="*/ 2511213 h 4904316"/>
              <a:gd name="connsiteX92" fmla="*/ 2836333 w 6158547"/>
              <a:gd name="connsiteY92" fmla="*/ 2504069 h 4904316"/>
              <a:gd name="connsiteX93" fmla="*/ 2867289 w 6158547"/>
              <a:gd name="connsiteY93" fmla="*/ 2465969 h 4904316"/>
              <a:gd name="connsiteX94" fmla="*/ 2907770 w 6158547"/>
              <a:gd name="connsiteY94" fmla="*/ 2430251 h 4904316"/>
              <a:gd name="connsiteX95" fmla="*/ 2914914 w 6158547"/>
              <a:gd name="connsiteY95" fmla="*/ 2404057 h 4904316"/>
              <a:gd name="connsiteX96" fmla="*/ 2931583 w 6158547"/>
              <a:gd name="connsiteY96" fmla="*/ 2363576 h 4904316"/>
              <a:gd name="connsiteX97" fmla="*/ 2964920 w 6158547"/>
              <a:gd name="connsiteY97" fmla="*/ 2315951 h 4904316"/>
              <a:gd name="connsiteX98" fmla="*/ 3000639 w 6158547"/>
              <a:gd name="connsiteY98" fmla="*/ 2296901 h 4904316"/>
              <a:gd name="connsiteX99" fmla="*/ 3041120 w 6158547"/>
              <a:gd name="connsiteY99" fmla="*/ 2261182 h 4904316"/>
              <a:gd name="connsiteX100" fmla="*/ 3055408 w 6158547"/>
              <a:gd name="connsiteY100" fmla="*/ 2239751 h 4904316"/>
              <a:gd name="connsiteX101" fmla="*/ 3074458 w 6158547"/>
              <a:gd name="connsiteY101" fmla="*/ 2223082 h 4904316"/>
              <a:gd name="connsiteX102" fmla="*/ 3091126 w 6158547"/>
              <a:gd name="connsiteY102" fmla="*/ 2201651 h 4904316"/>
              <a:gd name="connsiteX103" fmla="*/ 3093508 w 6158547"/>
              <a:gd name="connsiteY103" fmla="*/ 2194507 h 4904316"/>
              <a:gd name="connsiteX104" fmla="*/ 3098270 w 6158547"/>
              <a:gd name="connsiteY104" fmla="*/ 2187363 h 4904316"/>
              <a:gd name="connsiteX105" fmla="*/ 3103033 w 6158547"/>
              <a:gd name="connsiteY105" fmla="*/ 2177838 h 4904316"/>
              <a:gd name="connsiteX106" fmla="*/ 3107795 w 6158547"/>
              <a:gd name="connsiteY106" fmla="*/ 2168313 h 4904316"/>
              <a:gd name="connsiteX107" fmla="*/ 3114939 w 6158547"/>
              <a:gd name="connsiteY107" fmla="*/ 2165932 h 4904316"/>
              <a:gd name="connsiteX108" fmla="*/ 3157801 w 6158547"/>
              <a:gd name="connsiteY108" fmla="*/ 2137357 h 4904316"/>
              <a:gd name="connsiteX109" fmla="*/ 3231620 w 6158547"/>
              <a:gd name="connsiteY109" fmla="*/ 2051632 h 4904316"/>
              <a:gd name="connsiteX110" fmla="*/ 3274483 w 6158547"/>
              <a:gd name="connsiteY110" fmla="*/ 2051632 h 4904316"/>
              <a:gd name="connsiteX111" fmla="*/ 3314964 w 6158547"/>
              <a:gd name="connsiteY111" fmla="*/ 2051632 h 4904316"/>
              <a:gd name="connsiteX112" fmla="*/ 3338776 w 6158547"/>
              <a:gd name="connsiteY112" fmla="*/ 2042107 h 4904316"/>
              <a:gd name="connsiteX113" fmla="*/ 3355445 w 6158547"/>
              <a:gd name="connsiteY113" fmla="*/ 2027819 h 4904316"/>
              <a:gd name="connsiteX114" fmla="*/ 3384020 w 6158547"/>
              <a:gd name="connsiteY114" fmla="*/ 1942094 h 4904316"/>
              <a:gd name="connsiteX115" fmla="*/ 3407833 w 6158547"/>
              <a:gd name="connsiteY115" fmla="*/ 1908757 h 4904316"/>
              <a:gd name="connsiteX116" fmla="*/ 3407832 w 6158547"/>
              <a:gd name="connsiteY116" fmla="*/ 1896851 h 4904316"/>
              <a:gd name="connsiteX117" fmla="*/ 3400689 w 6158547"/>
              <a:gd name="connsiteY117" fmla="*/ 1870658 h 4904316"/>
              <a:gd name="connsiteX118" fmla="*/ 3391165 w 6158547"/>
              <a:gd name="connsiteY118" fmla="*/ 1837319 h 4904316"/>
              <a:gd name="connsiteX119" fmla="*/ 3422120 w 6158547"/>
              <a:gd name="connsiteY119" fmla="*/ 1808745 h 4904316"/>
              <a:gd name="connsiteX120" fmla="*/ 3495938 w 6158547"/>
              <a:gd name="connsiteY120" fmla="*/ 1761120 h 4904316"/>
              <a:gd name="connsiteX121" fmla="*/ 3607857 w 6158547"/>
              <a:gd name="connsiteY121" fmla="*/ 1675395 h 4904316"/>
              <a:gd name="connsiteX122" fmla="*/ 3579282 w 6158547"/>
              <a:gd name="connsiteY122" fmla="*/ 1611102 h 4904316"/>
              <a:gd name="connsiteX123" fmla="*/ 3619763 w 6158547"/>
              <a:gd name="connsiteY123" fmla="*/ 1596814 h 4904316"/>
              <a:gd name="connsiteX124" fmla="*/ 3634050 w 6158547"/>
              <a:gd name="connsiteY124" fmla="*/ 1537283 h 4904316"/>
              <a:gd name="connsiteX125" fmla="*/ 3662625 w 6158547"/>
              <a:gd name="connsiteY125" fmla="*/ 1501564 h 4904316"/>
              <a:gd name="connsiteX126" fmla="*/ 3736444 w 6158547"/>
              <a:gd name="connsiteY126" fmla="*/ 1432508 h 4904316"/>
              <a:gd name="connsiteX127" fmla="*/ 3774544 w 6158547"/>
              <a:gd name="connsiteY127" fmla="*/ 1413458 h 4904316"/>
              <a:gd name="connsiteX128" fmla="*/ 3815025 w 6158547"/>
              <a:gd name="connsiteY128" fmla="*/ 1372977 h 4904316"/>
              <a:gd name="connsiteX129" fmla="*/ 3876938 w 6158547"/>
              <a:gd name="connsiteY129" fmla="*/ 1368214 h 4904316"/>
              <a:gd name="connsiteX130" fmla="*/ 3936469 w 6158547"/>
              <a:gd name="connsiteY130" fmla="*/ 1344402 h 4904316"/>
              <a:gd name="connsiteX131" fmla="*/ 3996000 w 6158547"/>
              <a:gd name="connsiteY131" fmla="*/ 1325352 h 4904316"/>
              <a:gd name="connsiteX132" fmla="*/ 4048388 w 6158547"/>
              <a:gd name="connsiteY132" fmla="*/ 1325352 h 4904316"/>
              <a:gd name="connsiteX133" fmla="*/ 4036482 w 6158547"/>
              <a:gd name="connsiteY133" fmla="*/ 1282489 h 4904316"/>
              <a:gd name="connsiteX134" fmla="*/ 4024575 w 6158547"/>
              <a:gd name="connsiteY134" fmla="*/ 1215814 h 4904316"/>
              <a:gd name="connsiteX135" fmla="*/ 4062675 w 6158547"/>
              <a:gd name="connsiteY135" fmla="*/ 1213433 h 4904316"/>
              <a:gd name="connsiteX136" fmla="*/ 4126969 w 6158547"/>
              <a:gd name="connsiteY136" fmla="*/ 1251533 h 4904316"/>
              <a:gd name="connsiteX137" fmla="*/ 4143638 w 6158547"/>
              <a:gd name="connsiteY137" fmla="*/ 1196764 h 4904316"/>
              <a:gd name="connsiteX138" fmla="*/ 4117444 w 6158547"/>
              <a:gd name="connsiteY138" fmla="*/ 1141995 h 4904316"/>
              <a:gd name="connsiteX139" fmla="*/ 4103157 w 6158547"/>
              <a:gd name="connsiteY139" fmla="*/ 1084845 h 4904316"/>
              <a:gd name="connsiteX140" fmla="*/ 4155544 w 6158547"/>
              <a:gd name="connsiteY140" fmla="*/ 1065795 h 4904316"/>
              <a:gd name="connsiteX141" fmla="*/ 4186500 w 6158547"/>
              <a:gd name="connsiteY141" fmla="*/ 1008645 h 4904316"/>
              <a:gd name="connsiteX142" fmla="*/ 4236507 w 6158547"/>
              <a:gd name="connsiteY142" fmla="*/ 1022933 h 4904316"/>
              <a:gd name="connsiteX143" fmla="*/ 4276988 w 6158547"/>
              <a:gd name="connsiteY143" fmla="*/ 1020552 h 4904316"/>
              <a:gd name="connsiteX144" fmla="*/ 4326994 w 6158547"/>
              <a:gd name="connsiteY144" fmla="*/ 999120 h 4904316"/>
              <a:gd name="connsiteX145" fmla="*/ 4331757 w 6158547"/>
              <a:gd name="connsiteY145" fmla="*/ 934827 h 4904316"/>
              <a:gd name="connsiteX146" fmla="*/ 4357950 w 6158547"/>
              <a:gd name="connsiteY146" fmla="*/ 877677 h 4904316"/>
              <a:gd name="connsiteX147" fmla="*/ 4405575 w 6158547"/>
              <a:gd name="connsiteY147" fmla="*/ 849102 h 4904316"/>
              <a:gd name="connsiteX148" fmla="*/ 4434150 w 6158547"/>
              <a:gd name="connsiteY148" fmla="*/ 784808 h 4904316"/>
              <a:gd name="connsiteX149" fmla="*/ 4457963 w 6158547"/>
              <a:gd name="connsiteY149" fmla="*/ 772902 h 4904316"/>
              <a:gd name="connsiteX150" fmla="*/ 4527019 w 6158547"/>
              <a:gd name="connsiteY150" fmla="*/ 780045 h 4904316"/>
              <a:gd name="connsiteX151" fmla="*/ 4586550 w 6158547"/>
              <a:gd name="connsiteY151" fmla="*/ 749089 h 4904316"/>
              <a:gd name="connsiteX152" fmla="*/ 4588932 w 6158547"/>
              <a:gd name="connsiteY152" fmla="*/ 668127 h 4904316"/>
              <a:gd name="connsiteX153" fmla="*/ 4581788 w 6158547"/>
              <a:gd name="connsiteY153" fmla="*/ 596689 h 4904316"/>
              <a:gd name="connsiteX154" fmla="*/ 4593694 w 6158547"/>
              <a:gd name="connsiteY154" fmla="*/ 501439 h 4904316"/>
              <a:gd name="connsiteX155" fmla="*/ 4672275 w 6158547"/>
              <a:gd name="connsiteY155" fmla="*/ 506202 h 4904316"/>
              <a:gd name="connsiteX156" fmla="*/ 4686563 w 6158547"/>
              <a:gd name="connsiteY156" fmla="*/ 406189 h 4904316"/>
              <a:gd name="connsiteX157" fmla="*/ 4793719 w 6158547"/>
              <a:gd name="connsiteY157" fmla="*/ 377614 h 4904316"/>
              <a:gd name="connsiteX158" fmla="*/ 4872300 w 6158547"/>
              <a:gd name="connsiteY158" fmla="*/ 368089 h 4904316"/>
              <a:gd name="connsiteX159" fmla="*/ 4919925 w 6158547"/>
              <a:gd name="connsiteY159" fmla="*/ 284745 h 4904316"/>
              <a:gd name="connsiteX160" fmla="*/ 4984219 w 6158547"/>
              <a:gd name="connsiteY160" fmla="*/ 268077 h 4904316"/>
              <a:gd name="connsiteX161" fmla="*/ 5062800 w 6158547"/>
              <a:gd name="connsiteY161" fmla="*/ 277602 h 4904316"/>
              <a:gd name="connsiteX162" fmla="*/ 5098519 w 6158547"/>
              <a:gd name="connsiteY162" fmla="*/ 225214 h 4904316"/>
              <a:gd name="connsiteX163" fmla="*/ 5155669 w 6158547"/>
              <a:gd name="connsiteY163" fmla="*/ 196639 h 4904316"/>
              <a:gd name="connsiteX164" fmla="*/ 5246157 w 6158547"/>
              <a:gd name="connsiteY164" fmla="*/ 208545 h 4904316"/>
              <a:gd name="connsiteX165" fmla="*/ 6158547 w 6158547"/>
              <a:gd name="connsiteY165" fmla="*/ 0 h 4904316"/>
              <a:gd name="connsiteX0" fmla="*/ 0 w 6158547"/>
              <a:gd name="connsiteY0" fmla="*/ 4933219 h 4933219"/>
              <a:gd name="connsiteX1" fmla="*/ 98107 w 6158547"/>
              <a:gd name="connsiteY1" fmla="*/ 4868449 h 4933219"/>
              <a:gd name="connsiteX2" fmla="*/ 176000 w 6158547"/>
              <a:gd name="connsiteY2" fmla="*/ 4881996 h 4933219"/>
              <a:gd name="connsiteX3" fmla="*/ 257280 w 6158547"/>
              <a:gd name="connsiteY3" fmla="*/ 4841356 h 4933219"/>
              <a:gd name="connsiteX4" fmla="*/ 291147 w 6158547"/>
              <a:gd name="connsiteY4" fmla="*/ 4743143 h 4933219"/>
              <a:gd name="connsiteX5" fmla="*/ 362267 w 6158547"/>
              <a:gd name="connsiteY5" fmla="*/ 4736369 h 4933219"/>
              <a:gd name="connsiteX6" fmla="*/ 419840 w 6158547"/>
              <a:gd name="connsiteY6" fmla="*/ 4692343 h 4933219"/>
              <a:gd name="connsiteX7" fmla="*/ 467253 w 6158547"/>
              <a:gd name="connsiteY7" fmla="*/ 4611063 h 4933219"/>
              <a:gd name="connsiteX8" fmla="*/ 487573 w 6158547"/>
              <a:gd name="connsiteY8" fmla="*/ 4523009 h 4933219"/>
              <a:gd name="connsiteX9" fmla="*/ 541760 w 6158547"/>
              <a:gd name="connsiteY9" fmla="*/ 4516236 h 4933219"/>
              <a:gd name="connsiteX10" fmla="*/ 606107 w 6158547"/>
              <a:gd name="connsiteY10" fmla="*/ 4472209 h 4933219"/>
              <a:gd name="connsiteX11" fmla="*/ 592560 w 6158547"/>
              <a:gd name="connsiteY11" fmla="*/ 4380769 h 4933219"/>
              <a:gd name="connsiteX12" fmla="*/ 616267 w 6158547"/>
              <a:gd name="connsiteY12" fmla="*/ 4262236 h 4933219"/>
              <a:gd name="connsiteX13" fmla="*/ 677227 w 6158547"/>
              <a:gd name="connsiteY13" fmla="*/ 4252076 h 4933219"/>
              <a:gd name="connsiteX14" fmla="*/ 744960 w 6158547"/>
              <a:gd name="connsiteY14" fmla="*/ 4252076 h 4933219"/>
              <a:gd name="connsiteX15" fmla="*/ 809307 w 6158547"/>
              <a:gd name="connsiteY15" fmla="*/ 4228369 h 4933219"/>
              <a:gd name="connsiteX16" fmla="*/ 822853 w 6158547"/>
              <a:gd name="connsiteY16" fmla="*/ 4126769 h 4933219"/>
              <a:gd name="connsiteX17" fmla="*/ 839787 w 6158547"/>
              <a:gd name="connsiteY17" fmla="*/ 4059036 h 4933219"/>
              <a:gd name="connsiteX18" fmla="*/ 907520 w 6158547"/>
              <a:gd name="connsiteY18" fmla="*/ 4086129 h 4933219"/>
              <a:gd name="connsiteX19" fmla="*/ 958320 w 6158547"/>
              <a:gd name="connsiteY19" fmla="*/ 4075969 h 4933219"/>
              <a:gd name="connsiteX20" fmla="*/ 978640 w 6158547"/>
              <a:gd name="connsiteY20" fmla="*/ 3994690 h 4933219"/>
              <a:gd name="connsiteX21" fmla="*/ 1005734 w 6158547"/>
              <a:gd name="connsiteY21" fmla="*/ 3930343 h 4933219"/>
              <a:gd name="connsiteX22" fmla="*/ 1093787 w 6158547"/>
              <a:gd name="connsiteY22" fmla="*/ 3906636 h 4933219"/>
              <a:gd name="connsiteX23" fmla="*/ 1164907 w 6158547"/>
              <a:gd name="connsiteY23" fmla="*/ 3920183 h 4933219"/>
              <a:gd name="connsiteX24" fmla="*/ 1144587 w 6158547"/>
              <a:gd name="connsiteY24" fmla="*/ 3845676 h 4933219"/>
              <a:gd name="connsiteX25" fmla="*/ 1202160 w 6158547"/>
              <a:gd name="connsiteY25" fmla="*/ 3744076 h 4933219"/>
              <a:gd name="connsiteX26" fmla="*/ 1290901 w 6158547"/>
              <a:gd name="connsiteY26" fmla="*/ 3730741 h 4933219"/>
              <a:gd name="connsiteX27" fmla="*/ 1329001 w 6158547"/>
              <a:gd name="connsiteY27" fmla="*/ 3697404 h 4933219"/>
              <a:gd name="connsiteX28" fmla="*/ 1340908 w 6158547"/>
              <a:gd name="connsiteY28" fmla="*/ 3680735 h 4933219"/>
              <a:gd name="connsiteX29" fmla="*/ 1352814 w 6158547"/>
              <a:gd name="connsiteY29" fmla="*/ 3661685 h 4933219"/>
              <a:gd name="connsiteX30" fmla="*/ 1367101 w 6158547"/>
              <a:gd name="connsiteY30" fmla="*/ 3635491 h 4933219"/>
              <a:gd name="connsiteX31" fmla="*/ 1374245 w 6158547"/>
              <a:gd name="connsiteY31" fmla="*/ 3614060 h 4933219"/>
              <a:gd name="connsiteX32" fmla="*/ 1400439 w 6158547"/>
              <a:gd name="connsiteY32" fmla="*/ 3606916 h 4933219"/>
              <a:gd name="connsiteX33" fmla="*/ 1426633 w 6158547"/>
              <a:gd name="connsiteY33" fmla="*/ 3606916 h 4933219"/>
              <a:gd name="connsiteX34" fmla="*/ 1436158 w 6158547"/>
              <a:gd name="connsiteY34" fmla="*/ 3606916 h 4933219"/>
              <a:gd name="connsiteX35" fmla="*/ 1452826 w 6158547"/>
              <a:gd name="connsiteY35" fmla="*/ 3595010 h 4933219"/>
              <a:gd name="connsiteX36" fmla="*/ 1462351 w 6158547"/>
              <a:gd name="connsiteY36" fmla="*/ 3587866 h 4933219"/>
              <a:gd name="connsiteX37" fmla="*/ 1476639 w 6158547"/>
              <a:gd name="connsiteY37" fmla="*/ 3571197 h 4933219"/>
              <a:gd name="connsiteX38" fmla="*/ 1488545 w 6158547"/>
              <a:gd name="connsiteY38" fmla="*/ 3552147 h 4933219"/>
              <a:gd name="connsiteX39" fmla="*/ 1495689 w 6158547"/>
              <a:gd name="connsiteY39" fmla="*/ 3545004 h 4933219"/>
              <a:gd name="connsiteX40" fmla="*/ 1502833 w 6158547"/>
              <a:gd name="connsiteY40" fmla="*/ 3533097 h 4933219"/>
              <a:gd name="connsiteX41" fmla="*/ 1507595 w 6158547"/>
              <a:gd name="connsiteY41" fmla="*/ 3523572 h 4933219"/>
              <a:gd name="connsiteX42" fmla="*/ 1514739 w 6158547"/>
              <a:gd name="connsiteY42" fmla="*/ 3504522 h 4933219"/>
              <a:gd name="connsiteX43" fmla="*/ 1521883 w 6158547"/>
              <a:gd name="connsiteY43" fmla="*/ 3461660 h 4933219"/>
              <a:gd name="connsiteX44" fmla="*/ 1569508 w 6158547"/>
              <a:gd name="connsiteY44" fmla="*/ 3444991 h 4933219"/>
              <a:gd name="connsiteX45" fmla="*/ 1631420 w 6158547"/>
              <a:gd name="connsiteY45" fmla="*/ 3425941 h 4933219"/>
              <a:gd name="connsiteX46" fmla="*/ 1686189 w 6158547"/>
              <a:gd name="connsiteY46" fmla="*/ 3404510 h 4933219"/>
              <a:gd name="connsiteX47" fmla="*/ 1705239 w 6158547"/>
              <a:gd name="connsiteY47" fmla="*/ 3394985 h 4933219"/>
              <a:gd name="connsiteX48" fmla="*/ 1712383 w 6158547"/>
              <a:gd name="connsiteY48" fmla="*/ 3390222 h 4933219"/>
              <a:gd name="connsiteX49" fmla="*/ 1736195 w 6158547"/>
              <a:gd name="connsiteY49" fmla="*/ 3371172 h 4933219"/>
              <a:gd name="connsiteX50" fmla="*/ 1743339 w 6158547"/>
              <a:gd name="connsiteY50" fmla="*/ 3347360 h 4933219"/>
              <a:gd name="connsiteX51" fmla="*/ 1740958 w 6158547"/>
              <a:gd name="connsiteY51" fmla="*/ 3314022 h 4933219"/>
              <a:gd name="connsiteX52" fmla="*/ 1743339 w 6158547"/>
              <a:gd name="connsiteY52" fmla="*/ 3290210 h 4933219"/>
              <a:gd name="connsiteX53" fmla="*/ 1755245 w 6158547"/>
              <a:gd name="connsiteY53" fmla="*/ 3273541 h 4933219"/>
              <a:gd name="connsiteX54" fmla="*/ 1767151 w 6158547"/>
              <a:gd name="connsiteY54" fmla="*/ 3240204 h 4933219"/>
              <a:gd name="connsiteX55" fmla="*/ 1786201 w 6158547"/>
              <a:gd name="connsiteY55" fmla="*/ 3223535 h 4933219"/>
              <a:gd name="connsiteX56" fmla="*/ 1805251 w 6158547"/>
              <a:gd name="connsiteY56" fmla="*/ 3211629 h 4933219"/>
              <a:gd name="connsiteX57" fmla="*/ 1821920 w 6158547"/>
              <a:gd name="connsiteY57" fmla="*/ 3197341 h 4933219"/>
              <a:gd name="connsiteX58" fmla="*/ 1831445 w 6158547"/>
              <a:gd name="connsiteY58" fmla="*/ 3194960 h 4933219"/>
              <a:gd name="connsiteX59" fmla="*/ 1845733 w 6158547"/>
              <a:gd name="connsiteY59" fmla="*/ 3187816 h 4933219"/>
              <a:gd name="connsiteX60" fmla="*/ 1881451 w 6158547"/>
              <a:gd name="connsiteY60" fmla="*/ 3180672 h 4933219"/>
              <a:gd name="connsiteX61" fmla="*/ 1912408 w 6158547"/>
              <a:gd name="connsiteY61" fmla="*/ 3180672 h 4933219"/>
              <a:gd name="connsiteX62" fmla="*/ 1929076 w 6158547"/>
              <a:gd name="connsiteY62" fmla="*/ 3180672 h 4933219"/>
              <a:gd name="connsiteX63" fmla="*/ 1976701 w 6158547"/>
              <a:gd name="connsiteY63" fmla="*/ 3140191 h 4933219"/>
              <a:gd name="connsiteX64" fmla="*/ 1988608 w 6158547"/>
              <a:gd name="connsiteY64" fmla="*/ 3121141 h 4933219"/>
              <a:gd name="connsiteX65" fmla="*/ 2000514 w 6158547"/>
              <a:gd name="connsiteY65" fmla="*/ 3102091 h 4933219"/>
              <a:gd name="connsiteX66" fmla="*/ 2017183 w 6158547"/>
              <a:gd name="connsiteY66" fmla="*/ 3085422 h 4933219"/>
              <a:gd name="connsiteX67" fmla="*/ 2043376 w 6158547"/>
              <a:gd name="connsiteY67" fmla="*/ 3033035 h 4933219"/>
              <a:gd name="connsiteX68" fmla="*/ 2055283 w 6158547"/>
              <a:gd name="connsiteY68" fmla="*/ 3016366 h 4933219"/>
              <a:gd name="connsiteX69" fmla="*/ 2074333 w 6158547"/>
              <a:gd name="connsiteY69" fmla="*/ 3009222 h 4933219"/>
              <a:gd name="connsiteX70" fmla="*/ 2095764 w 6158547"/>
              <a:gd name="connsiteY70" fmla="*/ 2997316 h 4933219"/>
              <a:gd name="connsiteX71" fmla="*/ 2112433 w 6158547"/>
              <a:gd name="connsiteY71" fmla="*/ 2992554 h 4933219"/>
              <a:gd name="connsiteX72" fmla="*/ 2131483 w 6158547"/>
              <a:gd name="connsiteY72" fmla="*/ 2987791 h 4933219"/>
              <a:gd name="connsiteX73" fmla="*/ 2171964 w 6158547"/>
              <a:gd name="connsiteY73" fmla="*/ 2990172 h 4933219"/>
              <a:gd name="connsiteX74" fmla="*/ 2186251 w 6158547"/>
              <a:gd name="connsiteY74" fmla="*/ 2990172 h 4933219"/>
              <a:gd name="connsiteX75" fmla="*/ 2248164 w 6158547"/>
              <a:gd name="connsiteY75" fmla="*/ 2949691 h 4933219"/>
              <a:gd name="connsiteX76" fmla="*/ 2269595 w 6158547"/>
              <a:gd name="connsiteY76" fmla="*/ 2942547 h 4933219"/>
              <a:gd name="connsiteX77" fmla="*/ 2283883 w 6158547"/>
              <a:gd name="connsiteY77" fmla="*/ 2930641 h 4933219"/>
              <a:gd name="connsiteX78" fmla="*/ 2288645 w 6158547"/>
              <a:gd name="connsiteY78" fmla="*/ 2930641 h 4933219"/>
              <a:gd name="connsiteX79" fmla="*/ 2319601 w 6158547"/>
              <a:gd name="connsiteY79" fmla="*/ 2909210 h 4933219"/>
              <a:gd name="connsiteX80" fmla="*/ 2386276 w 6158547"/>
              <a:gd name="connsiteY80" fmla="*/ 2840154 h 4933219"/>
              <a:gd name="connsiteX81" fmla="*/ 2388658 w 6158547"/>
              <a:gd name="connsiteY81" fmla="*/ 2804435 h 4933219"/>
              <a:gd name="connsiteX82" fmla="*/ 2398183 w 6158547"/>
              <a:gd name="connsiteY82" fmla="*/ 2785385 h 4933219"/>
              <a:gd name="connsiteX83" fmla="*/ 2443426 w 6158547"/>
              <a:gd name="connsiteY83" fmla="*/ 2718710 h 4933219"/>
              <a:gd name="connsiteX84" fmla="*/ 2462476 w 6158547"/>
              <a:gd name="connsiteY84" fmla="*/ 2685372 h 4933219"/>
              <a:gd name="connsiteX85" fmla="*/ 2498195 w 6158547"/>
              <a:gd name="connsiteY85" fmla="*/ 2680610 h 4933219"/>
              <a:gd name="connsiteX86" fmla="*/ 2576776 w 6158547"/>
              <a:gd name="connsiteY86" fmla="*/ 2663941 h 4933219"/>
              <a:gd name="connsiteX87" fmla="*/ 2638689 w 6158547"/>
              <a:gd name="connsiteY87" fmla="*/ 2597266 h 4933219"/>
              <a:gd name="connsiteX88" fmla="*/ 2726795 w 6158547"/>
              <a:gd name="connsiteY88" fmla="*/ 2575835 h 4933219"/>
              <a:gd name="connsiteX89" fmla="*/ 2788708 w 6158547"/>
              <a:gd name="connsiteY89" fmla="*/ 2566310 h 4933219"/>
              <a:gd name="connsiteX90" fmla="*/ 2819664 w 6158547"/>
              <a:gd name="connsiteY90" fmla="*/ 2547260 h 4933219"/>
              <a:gd name="connsiteX91" fmla="*/ 2826808 w 6158547"/>
              <a:gd name="connsiteY91" fmla="*/ 2540116 h 4933219"/>
              <a:gd name="connsiteX92" fmla="*/ 2836333 w 6158547"/>
              <a:gd name="connsiteY92" fmla="*/ 2532972 h 4933219"/>
              <a:gd name="connsiteX93" fmla="*/ 2867289 w 6158547"/>
              <a:gd name="connsiteY93" fmla="*/ 2494872 h 4933219"/>
              <a:gd name="connsiteX94" fmla="*/ 2907770 w 6158547"/>
              <a:gd name="connsiteY94" fmla="*/ 2459154 h 4933219"/>
              <a:gd name="connsiteX95" fmla="*/ 2914914 w 6158547"/>
              <a:gd name="connsiteY95" fmla="*/ 2432960 h 4933219"/>
              <a:gd name="connsiteX96" fmla="*/ 2931583 w 6158547"/>
              <a:gd name="connsiteY96" fmla="*/ 2392479 h 4933219"/>
              <a:gd name="connsiteX97" fmla="*/ 2964920 w 6158547"/>
              <a:gd name="connsiteY97" fmla="*/ 2344854 h 4933219"/>
              <a:gd name="connsiteX98" fmla="*/ 3000639 w 6158547"/>
              <a:gd name="connsiteY98" fmla="*/ 2325804 h 4933219"/>
              <a:gd name="connsiteX99" fmla="*/ 3041120 w 6158547"/>
              <a:gd name="connsiteY99" fmla="*/ 2290085 h 4933219"/>
              <a:gd name="connsiteX100" fmla="*/ 3055408 w 6158547"/>
              <a:gd name="connsiteY100" fmla="*/ 2268654 h 4933219"/>
              <a:gd name="connsiteX101" fmla="*/ 3074458 w 6158547"/>
              <a:gd name="connsiteY101" fmla="*/ 2251985 h 4933219"/>
              <a:gd name="connsiteX102" fmla="*/ 3091126 w 6158547"/>
              <a:gd name="connsiteY102" fmla="*/ 2230554 h 4933219"/>
              <a:gd name="connsiteX103" fmla="*/ 3093508 w 6158547"/>
              <a:gd name="connsiteY103" fmla="*/ 2223410 h 4933219"/>
              <a:gd name="connsiteX104" fmla="*/ 3098270 w 6158547"/>
              <a:gd name="connsiteY104" fmla="*/ 2216266 h 4933219"/>
              <a:gd name="connsiteX105" fmla="*/ 3103033 w 6158547"/>
              <a:gd name="connsiteY105" fmla="*/ 2206741 h 4933219"/>
              <a:gd name="connsiteX106" fmla="*/ 3107795 w 6158547"/>
              <a:gd name="connsiteY106" fmla="*/ 2197216 h 4933219"/>
              <a:gd name="connsiteX107" fmla="*/ 3114939 w 6158547"/>
              <a:gd name="connsiteY107" fmla="*/ 2194835 h 4933219"/>
              <a:gd name="connsiteX108" fmla="*/ 3157801 w 6158547"/>
              <a:gd name="connsiteY108" fmla="*/ 2166260 h 4933219"/>
              <a:gd name="connsiteX109" fmla="*/ 3231620 w 6158547"/>
              <a:gd name="connsiteY109" fmla="*/ 2080535 h 4933219"/>
              <a:gd name="connsiteX110" fmla="*/ 3274483 w 6158547"/>
              <a:gd name="connsiteY110" fmla="*/ 2080535 h 4933219"/>
              <a:gd name="connsiteX111" fmla="*/ 3314964 w 6158547"/>
              <a:gd name="connsiteY111" fmla="*/ 2080535 h 4933219"/>
              <a:gd name="connsiteX112" fmla="*/ 3338776 w 6158547"/>
              <a:gd name="connsiteY112" fmla="*/ 2071010 h 4933219"/>
              <a:gd name="connsiteX113" fmla="*/ 3355445 w 6158547"/>
              <a:gd name="connsiteY113" fmla="*/ 2056722 h 4933219"/>
              <a:gd name="connsiteX114" fmla="*/ 3384020 w 6158547"/>
              <a:gd name="connsiteY114" fmla="*/ 1970997 h 4933219"/>
              <a:gd name="connsiteX115" fmla="*/ 3407833 w 6158547"/>
              <a:gd name="connsiteY115" fmla="*/ 1937660 h 4933219"/>
              <a:gd name="connsiteX116" fmla="*/ 3407832 w 6158547"/>
              <a:gd name="connsiteY116" fmla="*/ 1925754 h 4933219"/>
              <a:gd name="connsiteX117" fmla="*/ 3400689 w 6158547"/>
              <a:gd name="connsiteY117" fmla="*/ 1899561 h 4933219"/>
              <a:gd name="connsiteX118" fmla="*/ 3391165 w 6158547"/>
              <a:gd name="connsiteY118" fmla="*/ 1866222 h 4933219"/>
              <a:gd name="connsiteX119" fmla="*/ 3422120 w 6158547"/>
              <a:gd name="connsiteY119" fmla="*/ 1837648 h 4933219"/>
              <a:gd name="connsiteX120" fmla="*/ 3495938 w 6158547"/>
              <a:gd name="connsiteY120" fmla="*/ 1790023 h 4933219"/>
              <a:gd name="connsiteX121" fmla="*/ 3607857 w 6158547"/>
              <a:gd name="connsiteY121" fmla="*/ 1704298 h 4933219"/>
              <a:gd name="connsiteX122" fmla="*/ 3579282 w 6158547"/>
              <a:gd name="connsiteY122" fmla="*/ 1640005 h 4933219"/>
              <a:gd name="connsiteX123" fmla="*/ 3619763 w 6158547"/>
              <a:gd name="connsiteY123" fmla="*/ 1625717 h 4933219"/>
              <a:gd name="connsiteX124" fmla="*/ 3634050 w 6158547"/>
              <a:gd name="connsiteY124" fmla="*/ 1566186 h 4933219"/>
              <a:gd name="connsiteX125" fmla="*/ 3662625 w 6158547"/>
              <a:gd name="connsiteY125" fmla="*/ 1530467 h 4933219"/>
              <a:gd name="connsiteX126" fmla="*/ 3736444 w 6158547"/>
              <a:gd name="connsiteY126" fmla="*/ 1461411 h 4933219"/>
              <a:gd name="connsiteX127" fmla="*/ 3774544 w 6158547"/>
              <a:gd name="connsiteY127" fmla="*/ 1442361 h 4933219"/>
              <a:gd name="connsiteX128" fmla="*/ 3815025 w 6158547"/>
              <a:gd name="connsiteY128" fmla="*/ 1401880 h 4933219"/>
              <a:gd name="connsiteX129" fmla="*/ 3876938 w 6158547"/>
              <a:gd name="connsiteY129" fmla="*/ 1397117 h 4933219"/>
              <a:gd name="connsiteX130" fmla="*/ 3936469 w 6158547"/>
              <a:gd name="connsiteY130" fmla="*/ 1373305 h 4933219"/>
              <a:gd name="connsiteX131" fmla="*/ 3996000 w 6158547"/>
              <a:gd name="connsiteY131" fmla="*/ 1354255 h 4933219"/>
              <a:gd name="connsiteX132" fmla="*/ 4048388 w 6158547"/>
              <a:gd name="connsiteY132" fmla="*/ 1354255 h 4933219"/>
              <a:gd name="connsiteX133" fmla="*/ 4036482 w 6158547"/>
              <a:gd name="connsiteY133" fmla="*/ 1311392 h 4933219"/>
              <a:gd name="connsiteX134" fmla="*/ 4024575 w 6158547"/>
              <a:gd name="connsiteY134" fmla="*/ 1244717 h 4933219"/>
              <a:gd name="connsiteX135" fmla="*/ 4062675 w 6158547"/>
              <a:gd name="connsiteY135" fmla="*/ 1242336 h 4933219"/>
              <a:gd name="connsiteX136" fmla="*/ 4126969 w 6158547"/>
              <a:gd name="connsiteY136" fmla="*/ 1280436 h 4933219"/>
              <a:gd name="connsiteX137" fmla="*/ 4143638 w 6158547"/>
              <a:gd name="connsiteY137" fmla="*/ 1225667 h 4933219"/>
              <a:gd name="connsiteX138" fmla="*/ 4117444 w 6158547"/>
              <a:gd name="connsiteY138" fmla="*/ 1170898 h 4933219"/>
              <a:gd name="connsiteX139" fmla="*/ 4103157 w 6158547"/>
              <a:gd name="connsiteY139" fmla="*/ 1113748 h 4933219"/>
              <a:gd name="connsiteX140" fmla="*/ 4155544 w 6158547"/>
              <a:gd name="connsiteY140" fmla="*/ 1094698 h 4933219"/>
              <a:gd name="connsiteX141" fmla="*/ 4186500 w 6158547"/>
              <a:gd name="connsiteY141" fmla="*/ 1037548 h 4933219"/>
              <a:gd name="connsiteX142" fmla="*/ 4236507 w 6158547"/>
              <a:gd name="connsiteY142" fmla="*/ 1051836 h 4933219"/>
              <a:gd name="connsiteX143" fmla="*/ 4276988 w 6158547"/>
              <a:gd name="connsiteY143" fmla="*/ 1049455 h 4933219"/>
              <a:gd name="connsiteX144" fmla="*/ 4326994 w 6158547"/>
              <a:gd name="connsiteY144" fmla="*/ 1028023 h 4933219"/>
              <a:gd name="connsiteX145" fmla="*/ 4331757 w 6158547"/>
              <a:gd name="connsiteY145" fmla="*/ 963730 h 4933219"/>
              <a:gd name="connsiteX146" fmla="*/ 4357950 w 6158547"/>
              <a:gd name="connsiteY146" fmla="*/ 906580 h 4933219"/>
              <a:gd name="connsiteX147" fmla="*/ 4405575 w 6158547"/>
              <a:gd name="connsiteY147" fmla="*/ 878005 h 4933219"/>
              <a:gd name="connsiteX148" fmla="*/ 4434150 w 6158547"/>
              <a:gd name="connsiteY148" fmla="*/ 813711 h 4933219"/>
              <a:gd name="connsiteX149" fmla="*/ 4457963 w 6158547"/>
              <a:gd name="connsiteY149" fmla="*/ 801805 h 4933219"/>
              <a:gd name="connsiteX150" fmla="*/ 4527019 w 6158547"/>
              <a:gd name="connsiteY150" fmla="*/ 808948 h 4933219"/>
              <a:gd name="connsiteX151" fmla="*/ 4586550 w 6158547"/>
              <a:gd name="connsiteY151" fmla="*/ 777992 h 4933219"/>
              <a:gd name="connsiteX152" fmla="*/ 4588932 w 6158547"/>
              <a:gd name="connsiteY152" fmla="*/ 697030 h 4933219"/>
              <a:gd name="connsiteX153" fmla="*/ 4581788 w 6158547"/>
              <a:gd name="connsiteY153" fmla="*/ 625592 h 4933219"/>
              <a:gd name="connsiteX154" fmla="*/ 4593694 w 6158547"/>
              <a:gd name="connsiteY154" fmla="*/ 530342 h 4933219"/>
              <a:gd name="connsiteX155" fmla="*/ 4672275 w 6158547"/>
              <a:gd name="connsiteY155" fmla="*/ 535105 h 4933219"/>
              <a:gd name="connsiteX156" fmla="*/ 4686563 w 6158547"/>
              <a:gd name="connsiteY156" fmla="*/ 435092 h 4933219"/>
              <a:gd name="connsiteX157" fmla="*/ 4793719 w 6158547"/>
              <a:gd name="connsiteY157" fmla="*/ 406517 h 4933219"/>
              <a:gd name="connsiteX158" fmla="*/ 4872300 w 6158547"/>
              <a:gd name="connsiteY158" fmla="*/ 396992 h 4933219"/>
              <a:gd name="connsiteX159" fmla="*/ 4919925 w 6158547"/>
              <a:gd name="connsiteY159" fmla="*/ 313648 h 4933219"/>
              <a:gd name="connsiteX160" fmla="*/ 4984219 w 6158547"/>
              <a:gd name="connsiteY160" fmla="*/ 296980 h 4933219"/>
              <a:gd name="connsiteX161" fmla="*/ 5062800 w 6158547"/>
              <a:gd name="connsiteY161" fmla="*/ 306505 h 4933219"/>
              <a:gd name="connsiteX162" fmla="*/ 5098519 w 6158547"/>
              <a:gd name="connsiteY162" fmla="*/ 254117 h 4933219"/>
              <a:gd name="connsiteX163" fmla="*/ 5155669 w 6158547"/>
              <a:gd name="connsiteY163" fmla="*/ 225542 h 4933219"/>
              <a:gd name="connsiteX164" fmla="*/ 5246157 w 6158547"/>
              <a:gd name="connsiteY164" fmla="*/ 237448 h 4933219"/>
              <a:gd name="connsiteX165" fmla="*/ 5994323 w 6158547"/>
              <a:gd name="connsiteY165" fmla="*/ 0 h 4933219"/>
              <a:gd name="connsiteX166" fmla="*/ 6158547 w 6158547"/>
              <a:gd name="connsiteY166" fmla="*/ 28903 h 4933219"/>
              <a:gd name="connsiteX0" fmla="*/ 0 w 6158547"/>
              <a:gd name="connsiteY0" fmla="*/ 4933219 h 4933219"/>
              <a:gd name="connsiteX1" fmla="*/ 98107 w 6158547"/>
              <a:gd name="connsiteY1" fmla="*/ 4868449 h 4933219"/>
              <a:gd name="connsiteX2" fmla="*/ 176000 w 6158547"/>
              <a:gd name="connsiteY2" fmla="*/ 4881996 h 4933219"/>
              <a:gd name="connsiteX3" fmla="*/ 257280 w 6158547"/>
              <a:gd name="connsiteY3" fmla="*/ 4841356 h 4933219"/>
              <a:gd name="connsiteX4" fmla="*/ 291147 w 6158547"/>
              <a:gd name="connsiteY4" fmla="*/ 4743143 h 4933219"/>
              <a:gd name="connsiteX5" fmla="*/ 362267 w 6158547"/>
              <a:gd name="connsiteY5" fmla="*/ 4736369 h 4933219"/>
              <a:gd name="connsiteX6" fmla="*/ 419840 w 6158547"/>
              <a:gd name="connsiteY6" fmla="*/ 4692343 h 4933219"/>
              <a:gd name="connsiteX7" fmla="*/ 467253 w 6158547"/>
              <a:gd name="connsiteY7" fmla="*/ 4611063 h 4933219"/>
              <a:gd name="connsiteX8" fmla="*/ 487573 w 6158547"/>
              <a:gd name="connsiteY8" fmla="*/ 4523009 h 4933219"/>
              <a:gd name="connsiteX9" fmla="*/ 541760 w 6158547"/>
              <a:gd name="connsiteY9" fmla="*/ 4516236 h 4933219"/>
              <a:gd name="connsiteX10" fmla="*/ 606107 w 6158547"/>
              <a:gd name="connsiteY10" fmla="*/ 4472209 h 4933219"/>
              <a:gd name="connsiteX11" fmla="*/ 592560 w 6158547"/>
              <a:gd name="connsiteY11" fmla="*/ 4380769 h 4933219"/>
              <a:gd name="connsiteX12" fmla="*/ 616267 w 6158547"/>
              <a:gd name="connsiteY12" fmla="*/ 4262236 h 4933219"/>
              <a:gd name="connsiteX13" fmla="*/ 677227 w 6158547"/>
              <a:gd name="connsiteY13" fmla="*/ 4252076 h 4933219"/>
              <a:gd name="connsiteX14" fmla="*/ 744960 w 6158547"/>
              <a:gd name="connsiteY14" fmla="*/ 4252076 h 4933219"/>
              <a:gd name="connsiteX15" fmla="*/ 809307 w 6158547"/>
              <a:gd name="connsiteY15" fmla="*/ 4228369 h 4933219"/>
              <a:gd name="connsiteX16" fmla="*/ 822853 w 6158547"/>
              <a:gd name="connsiteY16" fmla="*/ 4126769 h 4933219"/>
              <a:gd name="connsiteX17" fmla="*/ 839787 w 6158547"/>
              <a:gd name="connsiteY17" fmla="*/ 4059036 h 4933219"/>
              <a:gd name="connsiteX18" fmla="*/ 907520 w 6158547"/>
              <a:gd name="connsiteY18" fmla="*/ 4086129 h 4933219"/>
              <a:gd name="connsiteX19" fmla="*/ 958320 w 6158547"/>
              <a:gd name="connsiteY19" fmla="*/ 4075969 h 4933219"/>
              <a:gd name="connsiteX20" fmla="*/ 978640 w 6158547"/>
              <a:gd name="connsiteY20" fmla="*/ 3994690 h 4933219"/>
              <a:gd name="connsiteX21" fmla="*/ 1005734 w 6158547"/>
              <a:gd name="connsiteY21" fmla="*/ 3930343 h 4933219"/>
              <a:gd name="connsiteX22" fmla="*/ 1093787 w 6158547"/>
              <a:gd name="connsiteY22" fmla="*/ 3906636 h 4933219"/>
              <a:gd name="connsiteX23" fmla="*/ 1164907 w 6158547"/>
              <a:gd name="connsiteY23" fmla="*/ 3920183 h 4933219"/>
              <a:gd name="connsiteX24" fmla="*/ 1144587 w 6158547"/>
              <a:gd name="connsiteY24" fmla="*/ 3845676 h 4933219"/>
              <a:gd name="connsiteX25" fmla="*/ 1202160 w 6158547"/>
              <a:gd name="connsiteY25" fmla="*/ 3744076 h 4933219"/>
              <a:gd name="connsiteX26" fmla="*/ 1290901 w 6158547"/>
              <a:gd name="connsiteY26" fmla="*/ 3730741 h 4933219"/>
              <a:gd name="connsiteX27" fmla="*/ 1329001 w 6158547"/>
              <a:gd name="connsiteY27" fmla="*/ 3697404 h 4933219"/>
              <a:gd name="connsiteX28" fmla="*/ 1340908 w 6158547"/>
              <a:gd name="connsiteY28" fmla="*/ 3680735 h 4933219"/>
              <a:gd name="connsiteX29" fmla="*/ 1352814 w 6158547"/>
              <a:gd name="connsiteY29" fmla="*/ 3661685 h 4933219"/>
              <a:gd name="connsiteX30" fmla="*/ 1367101 w 6158547"/>
              <a:gd name="connsiteY30" fmla="*/ 3635491 h 4933219"/>
              <a:gd name="connsiteX31" fmla="*/ 1374245 w 6158547"/>
              <a:gd name="connsiteY31" fmla="*/ 3614060 h 4933219"/>
              <a:gd name="connsiteX32" fmla="*/ 1400439 w 6158547"/>
              <a:gd name="connsiteY32" fmla="*/ 3606916 h 4933219"/>
              <a:gd name="connsiteX33" fmla="*/ 1426633 w 6158547"/>
              <a:gd name="connsiteY33" fmla="*/ 3606916 h 4933219"/>
              <a:gd name="connsiteX34" fmla="*/ 1436158 w 6158547"/>
              <a:gd name="connsiteY34" fmla="*/ 3606916 h 4933219"/>
              <a:gd name="connsiteX35" fmla="*/ 1452826 w 6158547"/>
              <a:gd name="connsiteY35" fmla="*/ 3595010 h 4933219"/>
              <a:gd name="connsiteX36" fmla="*/ 1462351 w 6158547"/>
              <a:gd name="connsiteY36" fmla="*/ 3587866 h 4933219"/>
              <a:gd name="connsiteX37" fmla="*/ 1476639 w 6158547"/>
              <a:gd name="connsiteY37" fmla="*/ 3571197 h 4933219"/>
              <a:gd name="connsiteX38" fmla="*/ 1488545 w 6158547"/>
              <a:gd name="connsiteY38" fmla="*/ 3552147 h 4933219"/>
              <a:gd name="connsiteX39" fmla="*/ 1495689 w 6158547"/>
              <a:gd name="connsiteY39" fmla="*/ 3545004 h 4933219"/>
              <a:gd name="connsiteX40" fmla="*/ 1502833 w 6158547"/>
              <a:gd name="connsiteY40" fmla="*/ 3533097 h 4933219"/>
              <a:gd name="connsiteX41" fmla="*/ 1507595 w 6158547"/>
              <a:gd name="connsiteY41" fmla="*/ 3523572 h 4933219"/>
              <a:gd name="connsiteX42" fmla="*/ 1514739 w 6158547"/>
              <a:gd name="connsiteY42" fmla="*/ 3504522 h 4933219"/>
              <a:gd name="connsiteX43" fmla="*/ 1521883 w 6158547"/>
              <a:gd name="connsiteY43" fmla="*/ 3461660 h 4933219"/>
              <a:gd name="connsiteX44" fmla="*/ 1569508 w 6158547"/>
              <a:gd name="connsiteY44" fmla="*/ 3444991 h 4933219"/>
              <a:gd name="connsiteX45" fmla="*/ 1631420 w 6158547"/>
              <a:gd name="connsiteY45" fmla="*/ 3425941 h 4933219"/>
              <a:gd name="connsiteX46" fmla="*/ 1686189 w 6158547"/>
              <a:gd name="connsiteY46" fmla="*/ 3404510 h 4933219"/>
              <a:gd name="connsiteX47" fmla="*/ 1705239 w 6158547"/>
              <a:gd name="connsiteY47" fmla="*/ 3394985 h 4933219"/>
              <a:gd name="connsiteX48" fmla="*/ 1712383 w 6158547"/>
              <a:gd name="connsiteY48" fmla="*/ 3390222 h 4933219"/>
              <a:gd name="connsiteX49" fmla="*/ 1736195 w 6158547"/>
              <a:gd name="connsiteY49" fmla="*/ 3371172 h 4933219"/>
              <a:gd name="connsiteX50" fmla="*/ 1743339 w 6158547"/>
              <a:gd name="connsiteY50" fmla="*/ 3347360 h 4933219"/>
              <a:gd name="connsiteX51" fmla="*/ 1740958 w 6158547"/>
              <a:gd name="connsiteY51" fmla="*/ 3314022 h 4933219"/>
              <a:gd name="connsiteX52" fmla="*/ 1743339 w 6158547"/>
              <a:gd name="connsiteY52" fmla="*/ 3290210 h 4933219"/>
              <a:gd name="connsiteX53" fmla="*/ 1755245 w 6158547"/>
              <a:gd name="connsiteY53" fmla="*/ 3273541 h 4933219"/>
              <a:gd name="connsiteX54" fmla="*/ 1767151 w 6158547"/>
              <a:gd name="connsiteY54" fmla="*/ 3240204 h 4933219"/>
              <a:gd name="connsiteX55" fmla="*/ 1786201 w 6158547"/>
              <a:gd name="connsiteY55" fmla="*/ 3223535 h 4933219"/>
              <a:gd name="connsiteX56" fmla="*/ 1805251 w 6158547"/>
              <a:gd name="connsiteY56" fmla="*/ 3211629 h 4933219"/>
              <a:gd name="connsiteX57" fmla="*/ 1821920 w 6158547"/>
              <a:gd name="connsiteY57" fmla="*/ 3197341 h 4933219"/>
              <a:gd name="connsiteX58" fmla="*/ 1831445 w 6158547"/>
              <a:gd name="connsiteY58" fmla="*/ 3194960 h 4933219"/>
              <a:gd name="connsiteX59" fmla="*/ 1845733 w 6158547"/>
              <a:gd name="connsiteY59" fmla="*/ 3187816 h 4933219"/>
              <a:gd name="connsiteX60" fmla="*/ 1881451 w 6158547"/>
              <a:gd name="connsiteY60" fmla="*/ 3180672 h 4933219"/>
              <a:gd name="connsiteX61" fmla="*/ 1912408 w 6158547"/>
              <a:gd name="connsiteY61" fmla="*/ 3180672 h 4933219"/>
              <a:gd name="connsiteX62" fmla="*/ 1929076 w 6158547"/>
              <a:gd name="connsiteY62" fmla="*/ 3180672 h 4933219"/>
              <a:gd name="connsiteX63" fmla="*/ 1976701 w 6158547"/>
              <a:gd name="connsiteY63" fmla="*/ 3140191 h 4933219"/>
              <a:gd name="connsiteX64" fmla="*/ 1988608 w 6158547"/>
              <a:gd name="connsiteY64" fmla="*/ 3121141 h 4933219"/>
              <a:gd name="connsiteX65" fmla="*/ 2000514 w 6158547"/>
              <a:gd name="connsiteY65" fmla="*/ 3102091 h 4933219"/>
              <a:gd name="connsiteX66" fmla="*/ 2017183 w 6158547"/>
              <a:gd name="connsiteY66" fmla="*/ 3085422 h 4933219"/>
              <a:gd name="connsiteX67" fmla="*/ 2043376 w 6158547"/>
              <a:gd name="connsiteY67" fmla="*/ 3033035 h 4933219"/>
              <a:gd name="connsiteX68" fmla="*/ 2055283 w 6158547"/>
              <a:gd name="connsiteY68" fmla="*/ 3016366 h 4933219"/>
              <a:gd name="connsiteX69" fmla="*/ 2074333 w 6158547"/>
              <a:gd name="connsiteY69" fmla="*/ 3009222 h 4933219"/>
              <a:gd name="connsiteX70" fmla="*/ 2095764 w 6158547"/>
              <a:gd name="connsiteY70" fmla="*/ 2997316 h 4933219"/>
              <a:gd name="connsiteX71" fmla="*/ 2112433 w 6158547"/>
              <a:gd name="connsiteY71" fmla="*/ 2992554 h 4933219"/>
              <a:gd name="connsiteX72" fmla="*/ 2131483 w 6158547"/>
              <a:gd name="connsiteY72" fmla="*/ 2987791 h 4933219"/>
              <a:gd name="connsiteX73" fmla="*/ 2171964 w 6158547"/>
              <a:gd name="connsiteY73" fmla="*/ 2990172 h 4933219"/>
              <a:gd name="connsiteX74" fmla="*/ 2186251 w 6158547"/>
              <a:gd name="connsiteY74" fmla="*/ 2990172 h 4933219"/>
              <a:gd name="connsiteX75" fmla="*/ 2248164 w 6158547"/>
              <a:gd name="connsiteY75" fmla="*/ 2949691 h 4933219"/>
              <a:gd name="connsiteX76" fmla="*/ 2269595 w 6158547"/>
              <a:gd name="connsiteY76" fmla="*/ 2942547 h 4933219"/>
              <a:gd name="connsiteX77" fmla="*/ 2283883 w 6158547"/>
              <a:gd name="connsiteY77" fmla="*/ 2930641 h 4933219"/>
              <a:gd name="connsiteX78" fmla="*/ 2288645 w 6158547"/>
              <a:gd name="connsiteY78" fmla="*/ 2930641 h 4933219"/>
              <a:gd name="connsiteX79" fmla="*/ 2319601 w 6158547"/>
              <a:gd name="connsiteY79" fmla="*/ 2909210 h 4933219"/>
              <a:gd name="connsiteX80" fmla="*/ 2386276 w 6158547"/>
              <a:gd name="connsiteY80" fmla="*/ 2840154 h 4933219"/>
              <a:gd name="connsiteX81" fmla="*/ 2388658 w 6158547"/>
              <a:gd name="connsiteY81" fmla="*/ 2804435 h 4933219"/>
              <a:gd name="connsiteX82" fmla="*/ 2398183 w 6158547"/>
              <a:gd name="connsiteY82" fmla="*/ 2785385 h 4933219"/>
              <a:gd name="connsiteX83" fmla="*/ 2443426 w 6158547"/>
              <a:gd name="connsiteY83" fmla="*/ 2718710 h 4933219"/>
              <a:gd name="connsiteX84" fmla="*/ 2462476 w 6158547"/>
              <a:gd name="connsiteY84" fmla="*/ 2685372 h 4933219"/>
              <a:gd name="connsiteX85" fmla="*/ 2498195 w 6158547"/>
              <a:gd name="connsiteY85" fmla="*/ 2680610 h 4933219"/>
              <a:gd name="connsiteX86" fmla="*/ 2576776 w 6158547"/>
              <a:gd name="connsiteY86" fmla="*/ 2663941 h 4933219"/>
              <a:gd name="connsiteX87" fmla="*/ 2638689 w 6158547"/>
              <a:gd name="connsiteY87" fmla="*/ 2597266 h 4933219"/>
              <a:gd name="connsiteX88" fmla="*/ 2726795 w 6158547"/>
              <a:gd name="connsiteY88" fmla="*/ 2575835 h 4933219"/>
              <a:gd name="connsiteX89" fmla="*/ 2788708 w 6158547"/>
              <a:gd name="connsiteY89" fmla="*/ 2566310 h 4933219"/>
              <a:gd name="connsiteX90" fmla="*/ 2819664 w 6158547"/>
              <a:gd name="connsiteY90" fmla="*/ 2547260 h 4933219"/>
              <a:gd name="connsiteX91" fmla="*/ 2826808 w 6158547"/>
              <a:gd name="connsiteY91" fmla="*/ 2540116 h 4933219"/>
              <a:gd name="connsiteX92" fmla="*/ 2836333 w 6158547"/>
              <a:gd name="connsiteY92" fmla="*/ 2532972 h 4933219"/>
              <a:gd name="connsiteX93" fmla="*/ 2867289 w 6158547"/>
              <a:gd name="connsiteY93" fmla="*/ 2494872 h 4933219"/>
              <a:gd name="connsiteX94" fmla="*/ 2907770 w 6158547"/>
              <a:gd name="connsiteY94" fmla="*/ 2459154 h 4933219"/>
              <a:gd name="connsiteX95" fmla="*/ 2914914 w 6158547"/>
              <a:gd name="connsiteY95" fmla="*/ 2432960 h 4933219"/>
              <a:gd name="connsiteX96" fmla="*/ 2931583 w 6158547"/>
              <a:gd name="connsiteY96" fmla="*/ 2392479 h 4933219"/>
              <a:gd name="connsiteX97" fmla="*/ 2964920 w 6158547"/>
              <a:gd name="connsiteY97" fmla="*/ 2344854 h 4933219"/>
              <a:gd name="connsiteX98" fmla="*/ 3000639 w 6158547"/>
              <a:gd name="connsiteY98" fmla="*/ 2325804 h 4933219"/>
              <a:gd name="connsiteX99" fmla="*/ 3041120 w 6158547"/>
              <a:gd name="connsiteY99" fmla="*/ 2290085 h 4933219"/>
              <a:gd name="connsiteX100" fmla="*/ 3055408 w 6158547"/>
              <a:gd name="connsiteY100" fmla="*/ 2268654 h 4933219"/>
              <a:gd name="connsiteX101" fmla="*/ 3074458 w 6158547"/>
              <a:gd name="connsiteY101" fmla="*/ 2251985 h 4933219"/>
              <a:gd name="connsiteX102" fmla="*/ 3091126 w 6158547"/>
              <a:gd name="connsiteY102" fmla="*/ 2230554 h 4933219"/>
              <a:gd name="connsiteX103" fmla="*/ 3093508 w 6158547"/>
              <a:gd name="connsiteY103" fmla="*/ 2223410 h 4933219"/>
              <a:gd name="connsiteX104" fmla="*/ 3098270 w 6158547"/>
              <a:gd name="connsiteY104" fmla="*/ 2216266 h 4933219"/>
              <a:gd name="connsiteX105" fmla="*/ 3103033 w 6158547"/>
              <a:gd name="connsiteY105" fmla="*/ 2206741 h 4933219"/>
              <a:gd name="connsiteX106" fmla="*/ 3107795 w 6158547"/>
              <a:gd name="connsiteY106" fmla="*/ 2197216 h 4933219"/>
              <a:gd name="connsiteX107" fmla="*/ 3114939 w 6158547"/>
              <a:gd name="connsiteY107" fmla="*/ 2194835 h 4933219"/>
              <a:gd name="connsiteX108" fmla="*/ 3157801 w 6158547"/>
              <a:gd name="connsiteY108" fmla="*/ 2166260 h 4933219"/>
              <a:gd name="connsiteX109" fmla="*/ 3231620 w 6158547"/>
              <a:gd name="connsiteY109" fmla="*/ 2080535 h 4933219"/>
              <a:gd name="connsiteX110" fmla="*/ 3274483 w 6158547"/>
              <a:gd name="connsiteY110" fmla="*/ 2080535 h 4933219"/>
              <a:gd name="connsiteX111" fmla="*/ 3314964 w 6158547"/>
              <a:gd name="connsiteY111" fmla="*/ 2080535 h 4933219"/>
              <a:gd name="connsiteX112" fmla="*/ 3338776 w 6158547"/>
              <a:gd name="connsiteY112" fmla="*/ 2071010 h 4933219"/>
              <a:gd name="connsiteX113" fmla="*/ 3355445 w 6158547"/>
              <a:gd name="connsiteY113" fmla="*/ 2056722 h 4933219"/>
              <a:gd name="connsiteX114" fmla="*/ 3384020 w 6158547"/>
              <a:gd name="connsiteY114" fmla="*/ 1970997 h 4933219"/>
              <a:gd name="connsiteX115" fmla="*/ 3407833 w 6158547"/>
              <a:gd name="connsiteY115" fmla="*/ 1937660 h 4933219"/>
              <a:gd name="connsiteX116" fmla="*/ 3407832 w 6158547"/>
              <a:gd name="connsiteY116" fmla="*/ 1925754 h 4933219"/>
              <a:gd name="connsiteX117" fmla="*/ 3400689 w 6158547"/>
              <a:gd name="connsiteY117" fmla="*/ 1899561 h 4933219"/>
              <a:gd name="connsiteX118" fmla="*/ 3391165 w 6158547"/>
              <a:gd name="connsiteY118" fmla="*/ 1866222 h 4933219"/>
              <a:gd name="connsiteX119" fmla="*/ 3422120 w 6158547"/>
              <a:gd name="connsiteY119" fmla="*/ 1837648 h 4933219"/>
              <a:gd name="connsiteX120" fmla="*/ 3495938 w 6158547"/>
              <a:gd name="connsiteY120" fmla="*/ 1790023 h 4933219"/>
              <a:gd name="connsiteX121" fmla="*/ 3607857 w 6158547"/>
              <a:gd name="connsiteY121" fmla="*/ 1704298 h 4933219"/>
              <a:gd name="connsiteX122" fmla="*/ 3579282 w 6158547"/>
              <a:gd name="connsiteY122" fmla="*/ 1640005 h 4933219"/>
              <a:gd name="connsiteX123" fmla="*/ 3619763 w 6158547"/>
              <a:gd name="connsiteY123" fmla="*/ 1625717 h 4933219"/>
              <a:gd name="connsiteX124" fmla="*/ 3634050 w 6158547"/>
              <a:gd name="connsiteY124" fmla="*/ 1566186 h 4933219"/>
              <a:gd name="connsiteX125" fmla="*/ 3662625 w 6158547"/>
              <a:gd name="connsiteY125" fmla="*/ 1530467 h 4933219"/>
              <a:gd name="connsiteX126" fmla="*/ 3736444 w 6158547"/>
              <a:gd name="connsiteY126" fmla="*/ 1461411 h 4933219"/>
              <a:gd name="connsiteX127" fmla="*/ 3774544 w 6158547"/>
              <a:gd name="connsiteY127" fmla="*/ 1442361 h 4933219"/>
              <a:gd name="connsiteX128" fmla="*/ 3815025 w 6158547"/>
              <a:gd name="connsiteY128" fmla="*/ 1401880 h 4933219"/>
              <a:gd name="connsiteX129" fmla="*/ 3876938 w 6158547"/>
              <a:gd name="connsiteY129" fmla="*/ 1397117 h 4933219"/>
              <a:gd name="connsiteX130" fmla="*/ 3936469 w 6158547"/>
              <a:gd name="connsiteY130" fmla="*/ 1373305 h 4933219"/>
              <a:gd name="connsiteX131" fmla="*/ 3996000 w 6158547"/>
              <a:gd name="connsiteY131" fmla="*/ 1354255 h 4933219"/>
              <a:gd name="connsiteX132" fmla="*/ 4048388 w 6158547"/>
              <a:gd name="connsiteY132" fmla="*/ 1354255 h 4933219"/>
              <a:gd name="connsiteX133" fmla="*/ 4036482 w 6158547"/>
              <a:gd name="connsiteY133" fmla="*/ 1311392 h 4933219"/>
              <a:gd name="connsiteX134" fmla="*/ 4024575 w 6158547"/>
              <a:gd name="connsiteY134" fmla="*/ 1244717 h 4933219"/>
              <a:gd name="connsiteX135" fmla="*/ 4062675 w 6158547"/>
              <a:gd name="connsiteY135" fmla="*/ 1242336 h 4933219"/>
              <a:gd name="connsiteX136" fmla="*/ 4126969 w 6158547"/>
              <a:gd name="connsiteY136" fmla="*/ 1280436 h 4933219"/>
              <a:gd name="connsiteX137" fmla="*/ 4143638 w 6158547"/>
              <a:gd name="connsiteY137" fmla="*/ 1225667 h 4933219"/>
              <a:gd name="connsiteX138" fmla="*/ 4117444 w 6158547"/>
              <a:gd name="connsiteY138" fmla="*/ 1170898 h 4933219"/>
              <a:gd name="connsiteX139" fmla="*/ 4103157 w 6158547"/>
              <a:gd name="connsiteY139" fmla="*/ 1113748 h 4933219"/>
              <a:gd name="connsiteX140" fmla="*/ 4155544 w 6158547"/>
              <a:gd name="connsiteY140" fmla="*/ 1094698 h 4933219"/>
              <a:gd name="connsiteX141" fmla="*/ 4186500 w 6158547"/>
              <a:gd name="connsiteY141" fmla="*/ 1037548 h 4933219"/>
              <a:gd name="connsiteX142" fmla="*/ 4236507 w 6158547"/>
              <a:gd name="connsiteY142" fmla="*/ 1051836 h 4933219"/>
              <a:gd name="connsiteX143" fmla="*/ 4276988 w 6158547"/>
              <a:gd name="connsiteY143" fmla="*/ 1049455 h 4933219"/>
              <a:gd name="connsiteX144" fmla="*/ 4326994 w 6158547"/>
              <a:gd name="connsiteY144" fmla="*/ 1028023 h 4933219"/>
              <a:gd name="connsiteX145" fmla="*/ 4331757 w 6158547"/>
              <a:gd name="connsiteY145" fmla="*/ 963730 h 4933219"/>
              <a:gd name="connsiteX146" fmla="*/ 4357950 w 6158547"/>
              <a:gd name="connsiteY146" fmla="*/ 906580 h 4933219"/>
              <a:gd name="connsiteX147" fmla="*/ 4405575 w 6158547"/>
              <a:gd name="connsiteY147" fmla="*/ 878005 h 4933219"/>
              <a:gd name="connsiteX148" fmla="*/ 4434150 w 6158547"/>
              <a:gd name="connsiteY148" fmla="*/ 813711 h 4933219"/>
              <a:gd name="connsiteX149" fmla="*/ 4457963 w 6158547"/>
              <a:gd name="connsiteY149" fmla="*/ 801805 h 4933219"/>
              <a:gd name="connsiteX150" fmla="*/ 4527019 w 6158547"/>
              <a:gd name="connsiteY150" fmla="*/ 808948 h 4933219"/>
              <a:gd name="connsiteX151" fmla="*/ 4586550 w 6158547"/>
              <a:gd name="connsiteY151" fmla="*/ 777992 h 4933219"/>
              <a:gd name="connsiteX152" fmla="*/ 4588932 w 6158547"/>
              <a:gd name="connsiteY152" fmla="*/ 697030 h 4933219"/>
              <a:gd name="connsiteX153" fmla="*/ 4581788 w 6158547"/>
              <a:gd name="connsiteY153" fmla="*/ 625592 h 4933219"/>
              <a:gd name="connsiteX154" fmla="*/ 4593694 w 6158547"/>
              <a:gd name="connsiteY154" fmla="*/ 530342 h 4933219"/>
              <a:gd name="connsiteX155" fmla="*/ 4672275 w 6158547"/>
              <a:gd name="connsiteY155" fmla="*/ 535105 h 4933219"/>
              <a:gd name="connsiteX156" fmla="*/ 4686563 w 6158547"/>
              <a:gd name="connsiteY156" fmla="*/ 435092 h 4933219"/>
              <a:gd name="connsiteX157" fmla="*/ 4793719 w 6158547"/>
              <a:gd name="connsiteY157" fmla="*/ 406517 h 4933219"/>
              <a:gd name="connsiteX158" fmla="*/ 4872300 w 6158547"/>
              <a:gd name="connsiteY158" fmla="*/ 396992 h 4933219"/>
              <a:gd name="connsiteX159" fmla="*/ 4919925 w 6158547"/>
              <a:gd name="connsiteY159" fmla="*/ 313648 h 4933219"/>
              <a:gd name="connsiteX160" fmla="*/ 4984219 w 6158547"/>
              <a:gd name="connsiteY160" fmla="*/ 296980 h 4933219"/>
              <a:gd name="connsiteX161" fmla="*/ 5062800 w 6158547"/>
              <a:gd name="connsiteY161" fmla="*/ 306505 h 4933219"/>
              <a:gd name="connsiteX162" fmla="*/ 5098519 w 6158547"/>
              <a:gd name="connsiteY162" fmla="*/ 254117 h 4933219"/>
              <a:gd name="connsiteX163" fmla="*/ 5155669 w 6158547"/>
              <a:gd name="connsiteY163" fmla="*/ 225542 h 4933219"/>
              <a:gd name="connsiteX164" fmla="*/ 5246157 w 6158547"/>
              <a:gd name="connsiteY164" fmla="*/ 237448 h 4933219"/>
              <a:gd name="connsiteX165" fmla="*/ 5899730 w 6158547"/>
              <a:gd name="connsiteY165" fmla="*/ 94594 h 4933219"/>
              <a:gd name="connsiteX166" fmla="*/ 5994323 w 6158547"/>
              <a:gd name="connsiteY166" fmla="*/ 0 h 4933219"/>
              <a:gd name="connsiteX167" fmla="*/ 6158547 w 6158547"/>
              <a:gd name="connsiteY167" fmla="*/ 28903 h 4933219"/>
              <a:gd name="connsiteX0" fmla="*/ 0 w 6158547"/>
              <a:gd name="connsiteY0" fmla="*/ 4933219 h 4933219"/>
              <a:gd name="connsiteX1" fmla="*/ 98107 w 6158547"/>
              <a:gd name="connsiteY1" fmla="*/ 4868449 h 4933219"/>
              <a:gd name="connsiteX2" fmla="*/ 176000 w 6158547"/>
              <a:gd name="connsiteY2" fmla="*/ 4881996 h 4933219"/>
              <a:gd name="connsiteX3" fmla="*/ 257280 w 6158547"/>
              <a:gd name="connsiteY3" fmla="*/ 4841356 h 4933219"/>
              <a:gd name="connsiteX4" fmla="*/ 291147 w 6158547"/>
              <a:gd name="connsiteY4" fmla="*/ 4743143 h 4933219"/>
              <a:gd name="connsiteX5" fmla="*/ 362267 w 6158547"/>
              <a:gd name="connsiteY5" fmla="*/ 4736369 h 4933219"/>
              <a:gd name="connsiteX6" fmla="*/ 419840 w 6158547"/>
              <a:gd name="connsiteY6" fmla="*/ 4692343 h 4933219"/>
              <a:gd name="connsiteX7" fmla="*/ 467253 w 6158547"/>
              <a:gd name="connsiteY7" fmla="*/ 4611063 h 4933219"/>
              <a:gd name="connsiteX8" fmla="*/ 487573 w 6158547"/>
              <a:gd name="connsiteY8" fmla="*/ 4523009 h 4933219"/>
              <a:gd name="connsiteX9" fmla="*/ 541760 w 6158547"/>
              <a:gd name="connsiteY9" fmla="*/ 4516236 h 4933219"/>
              <a:gd name="connsiteX10" fmla="*/ 606107 w 6158547"/>
              <a:gd name="connsiteY10" fmla="*/ 4472209 h 4933219"/>
              <a:gd name="connsiteX11" fmla="*/ 592560 w 6158547"/>
              <a:gd name="connsiteY11" fmla="*/ 4380769 h 4933219"/>
              <a:gd name="connsiteX12" fmla="*/ 616267 w 6158547"/>
              <a:gd name="connsiteY12" fmla="*/ 4262236 h 4933219"/>
              <a:gd name="connsiteX13" fmla="*/ 677227 w 6158547"/>
              <a:gd name="connsiteY13" fmla="*/ 4252076 h 4933219"/>
              <a:gd name="connsiteX14" fmla="*/ 744960 w 6158547"/>
              <a:gd name="connsiteY14" fmla="*/ 4252076 h 4933219"/>
              <a:gd name="connsiteX15" fmla="*/ 809307 w 6158547"/>
              <a:gd name="connsiteY15" fmla="*/ 4228369 h 4933219"/>
              <a:gd name="connsiteX16" fmla="*/ 822853 w 6158547"/>
              <a:gd name="connsiteY16" fmla="*/ 4126769 h 4933219"/>
              <a:gd name="connsiteX17" fmla="*/ 839787 w 6158547"/>
              <a:gd name="connsiteY17" fmla="*/ 4059036 h 4933219"/>
              <a:gd name="connsiteX18" fmla="*/ 907520 w 6158547"/>
              <a:gd name="connsiteY18" fmla="*/ 4086129 h 4933219"/>
              <a:gd name="connsiteX19" fmla="*/ 958320 w 6158547"/>
              <a:gd name="connsiteY19" fmla="*/ 4075969 h 4933219"/>
              <a:gd name="connsiteX20" fmla="*/ 978640 w 6158547"/>
              <a:gd name="connsiteY20" fmla="*/ 3994690 h 4933219"/>
              <a:gd name="connsiteX21" fmla="*/ 1005734 w 6158547"/>
              <a:gd name="connsiteY21" fmla="*/ 3930343 h 4933219"/>
              <a:gd name="connsiteX22" fmla="*/ 1093787 w 6158547"/>
              <a:gd name="connsiteY22" fmla="*/ 3906636 h 4933219"/>
              <a:gd name="connsiteX23" fmla="*/ 1164907 w 6158547"/>
              <a:gd name="connsiteY23" fmla="*/ 3920183 h 4933219"/>
              <a:gd name="connsiteX24" fmla="*/ 1144587 w 6158547"/>
              <a:gd name="connsiteY24" fmla="*/ 3845676 h 4933219"/>
              <a:gd name="connsiteX25" fmla="*/ 1202160 w 6158547"/>
              <a:gd name="connsiteY25" fmla="*/ 3744076 h 4933219"/>
              <a:gd name="connsiteX26" fmla="*/ 1290901 w 6158547"/>
              <a:gd name="connsiteY26" fmla="*/ 3730741 h 4933219"/>
              <a:gd name="connsiteX27" fmla="*/ 1329001 w 6158547"/>
              <a:gd name="connsiteY27" fmla="*/ 3697404 h 4933219"/>
              <a:gd name="connsiteX28" fmla="*/ 1340908 w 6158547"/>
              <a:gd name="connsiteY28" fmla="*/ 3680735 h 4933219"/>
              <a:gd name="connsiteX29" fmla="*/ 1352814 w 6158547"/>
              <a:gd name="connsiteY29" fmla="*/ 3661685 h 4933219"/>
              <a:gd name="connsiteX30" fmla="*/ 1367101 w 6158547"/>
              <a:gd name="connsiteY30" fmla="*/ 3635491 h 4933219"/>
              <a:gd name="connsiteX31" fmla="*/ 1374245 w 6158547"/>
              <a:gd name="connsiteY31" fmla="*/ 3614060 h 4933219"/>
              <a:gd name="connsiteX32" fmla="*/ 1400439 w 6158547"/>
              <a:gd name="connsiteY32" fmla="*/ 3606916 h 4933219"/>
              <a:gd name="connsiteX33" fmla="*/ 1426633 w 6158547"/>
              <a:gd name="connsiteY33" fmla="*/ 3606916 h 4933219"/>
              <a:gd name="connsiteX34" fmla="*/ 1436158 w 6158547"/>
              <a:gd name="connsiteY34" fmla="*/ 3606916 h 4933219"/>
              <a:gd name="connsiteX35" fmla="*/ 1452826 w 6158547"/>
              <a:gd name="connsiteY35" fmla="*/ 3595010 h 4933219"/>
              <a:gd name="connsiteX36" fmla="*/ 1462351 w 6158547"/>
              <a:gd name="connsiteY36" fmla="*/ 3587866 h 4933219"/>
              <a:gd name="connsiteX37" fmla="*/ 1476639 w 6158547"/>
              <a:gd name="connsiteY37" fmla="*/ 3571197 h 4933219"/>
              <a:gd name="connsiteX38" fmla="*/ 1488545 w 6158547"/>
              <a:gd name="connsiteY38" fmla="*/ 3552147 h 4933219"/>
              <a:gd name="connsiteX39" fmla="*/ 1495689 w 6158547"/>
              <a:gd name="connsiteY39" fmla="*/ 3545004 h 4933219"/>
              <a:gd name="connsiteX40" fmla="*/ 1502833 w 6158547"/>
              <a:gd name="connsiteY40" fmla="*/ 3533097 h 4933219"/>
              <a:gd name="connsiteX41" fmla="*/ 1507595 w 6158547"/>
              <a:gd name="connsiteY41" fmla="*/ 3523572 h 4933219"/>
              <a:gd name="connsiteX42" fmla="*/ 1514739 w 6158547"/>
              <a:gd name="connsiteY42" fmla="*/ 3504522 h 4933219"/>
              <a:gd name="connsiteX43" fmla="*/ 1521883 w 6158547"/>
              <a:gd name="connsiteY43" fmla="*/ 3461660 h 4933219"/>
              <a:gd name="connsiteX44" fmla="*/ 1569508 w 6158547"/>
              <a:gd name="connsiteY44" fmla="*/ 3444991 h 4933219"/>
              <a:gd name="connsiteX45" fmla="*/ 1631420 w 6158547"/>
              <a:gd name="connsiteY45" fmla="*/ 3425941 h 4933219"/>
              <a:gd name="connsiteX46" fmla="*/ 1686189 w 6158547"/>
              <a:gd name="connsiteY46" fmla="*/ 3404510 h 4933219"/>
              <a:gd name="connsiteX47" fmla="*/ 1705239 w 6158547"/>
              <a:gd name="connsiteY47" fmla="*/ 3394985 h 4933219"/>
              <a:gd name="connsiteX48" fmla="*/ 1712383 w 6158547"/>
              <a:gd name="connsiteY48" fmla="*/ 3390222 h 4933219"/>
              <a:gd name="connsiteX49" fmla="*/ 1736195 w 6158547"/>
              <a:gd name="connsiteY49" fmla="*/ 3371172 h 4933219"/>
              <a:gd name="connsiteX50" fmla="*/ 1743339 w 6158547"/>
              <a:gd name="connsiteY50" fmla="*/ 3347360 h 4933219"/>
              <a:gd name="connsiteX51" fmla="*/ 1740958 w 6158547"/>
              <a:gd name="connsiteY51" fmla="*/ 3314022 h 4933219"/>
              <a:gd name="connsiteX52" fmla="*/ 1743339 w 6158547"/>
              <a:gd name="connsiteY52" fmla="*/ 3290210 h 4933219"/>
              <a:gd name="connsiteX53" fmla="*/ 1755245 w 6158547"/>
              <a:gd name="connsiteY53" fmla="*/ 3273541 h 4933219"/>
              <a:gd name="connsiteX54" fmla="*/ 1767151 w 6158547"/>
              <a:gd name="connsiteY54" fmla="*/ 3240204 h 4933219"/>
              <a:gd name="connsiteX55" fmla="*/ 1786201 w 6158547"/>
              <a:gd name="connsiteY55" fmla="*/ 3223535 h 4933219"/>
              <a:gd name="connsiteX56" fmla="*/ 1805251 w 6158547"/>
              <a:gd name="connsiteY56" fmla="*/ 3211629 h 4933219"/>
              <a:gd name="connsiteX57" fmla="*/ 1821920 w 6158547"/>
              <a:gd name="connsiteY57" fmla="*/ 3197341 h 4933219"/>
              <a:gd name="connsiteX58" fmla="*/ 1831445 w 6158547"/>
              <a:gd name="connsiteY58" fmla="*/ 3194960 h 4933219"/>
              <a:gd name="connsiteX59" fmla="*/ 1845733 w 6158547"/>
              <a:gd name="connsiteY59" fmla="*/ 3187816 h 4933219"/>
              <a:gd name="connsiteX60" fmla="*/ 1881451 w 6158547"/>
              <a:gd name="connsiteY60" fmla="*/ 3180672 h 4933219"/>
              <a:gd name="connsiteX61" fmla="*/ 1912408 w 6158547"/>
              <a:gd name="connsiteY61" fmla="*/ 3180672 h 4933219"/>
              <a:gd name="connsiteX62" fmla="*/ 1929076 w 6158547"/>
              <a:gd name="connsiteY62" fmla="*/ 3180672 h 4933219"/>
              <a:gd name="connsiteX63" fmla="*/ 1976701 w 6158547"/>
              <a:gd name="connsiteY63" fmla="*/ 3140191 h 4933219"/>
              <a:gd name="connsiteX64" fmla="*/ 1988608 w 6158547"/>
              <a:gd name="connsiteY64" fmla="*/ 3121141 h 4933219"/>
              <a:gd name="connsiteX65" fmla="*/ 2000514 w 6158547"/>
              <a:gd name="connsiteY65" fmla="*/ 3102091 h 4933219"/>
              <a:gd name="connsiteX66" fmla="*/ 2017183 w 6158547"/>
              <a:gd name="connsiteY66" fmla="*/ 3085422 h 4933219"/>
              <a:gd name="connsiteX67" fmla="*/ 2043376 w 6158547"/>
              <a:gd name="connsiteY67" fmla="*/ 3033035 h 4933219"/>
              <a:gd name="connsiteX68" fmla="*/ 2055283 w 6158547"/>
              <a:gd name="connsiteY68" fmla="*/ 3016366 h 4933219"/>
              <a:gd name="connsiteX69" fmla="*/ 2074333 w 6158547"/>
              <a:gd name="connsiteY69" fmla="*/ 3009222 h 4933219"/>
              <a:gd name="connsiteX70" fmla="*/ 2095764 w 6158547"/>
              <a:gd name="connsiteY70" fmla="*/ 2997316 h 4933219"/>
              <a:gd name="connsiteX71" fmla="*/ 2112433 w 6158547"/>
              <a:gd name="connsiteY71" fmla="*/ 2992554 h 4933219"/>
              <a:gd name="connsiteX72" fmla="*/ 2131483 w 6158547"/>
              <a:gd name="connsiteY72" fmla="*/ 2987791 h 4933219"/>
              <a:gd name="connsiteX73" fmla="*/ 2171964 w 6158547"/>
              <a:gd name="connsiteY73" fmla="*/ 2990172 h 4933219"/>
              <a:gd name="connsiteX74" fmla="*/ 2186251 w 6158547"/>
              <a:gd name="connsiteY74" fmla="*/ 2990172 h 4933219"/>
              <a:gd name="connsiteX75" fmla="*/ 2248164 w 6158547"/>
              <a:gd name="connsiteY75" fmla="*/ 2949691 h 4933219"/>
              <a:gd name="connsiteX76" fmla="*/ 2269595 w 6158547"/>
              <a:gd name="connsiteY76" fmla="*/ 2942547 h 4933219"/>
              <a:gd name="connsiteX77" fmla="*/ 2283883 w 6158547"/>
              <a:gd name="connsiteY77" fmla="*/ 2930641 h 4933219"/>
              <a:gd name="connsiteX78" fmla="*/ 2288645 w 6158547"/>
              <a:gd name="connsiteY78" fmla="*/ 2930641 h 4933219"/>
              <a:gd name="connsiteX79" fmla="*/ 2319601 w 6158547"/>
              <a:gd name="connsiteY79" fmla="*/ 2909210 h 4933219"/>
              <a:gd name="connsiteX80" fmla="*/ 2386276 w 6158547"/>
              <a:gd name="connsiteY80" fmla="*/ 2840154 h 4933219"/>
              <a:gd name="connsiteX81" fmla="*/ 2388658 w 6158547"/>
              <a:gd name="connsiteY81" fmla="*/ 2804435 h 4933219"/>
              <a:gd name="connsiteX82" fmla="*/ 2398183 w 6158547"/>
              <a:gd name="connsiteY82" fmla="*/ 2785385 h 4933219"/>
              <a:gd name="connsiteX83" fmla="*/ 2443426 w 6158547"/>
              <a:gd name="connsiteY83" fmla="*/ 2718710 h 4933219"/>
              <a:gd name="connsiteX84" fmla="*/ 2462476 w 6158547"/>
              <a:gd name="connsiteY84" fmla="*/ 2685372 h 4933219"/>
              <a:gd name="connsiteX85" fmla="*/ 2498195 w 6158547"/>
              <a:gd name="connsiteY85" fmla="*/ 2680610 h 4933219"/>
              <a:gd name="connsiteX86" fmla="*/ 2576776 w 6158547"/>
              <a:gd name="connsiteY86" fmla="*/ 2663941 h 4933219"/>
              <a:gd name="connsiteX87" fmla="*/ 2638689 w 6158547"/>
              <a:gd name="connsiteY87" fmla="*/ 2597266 h 4933219"/>
              <a:gd name="connsiteX88" fmla="*/ 2726795 w 6158547"/>
              <a:gd name="connsiteY88" fmla="*/ 2575835 h 4933219"/>
              <a:gd name="connsiteX89" fmla="*/ 2788708 w 6158547"/>
              <a:gd name="connsiteY89" fmla="*/ 2566310 h 4933219"/>
              <a:gd name="connsiteX90" fmla="*/ 2819664 w 6158547"/>
              <a:gd name="connsiteY90" fmla="*/ 2547260 h 4933219"/>
              <a:gd name="connsiteX91" fmla="*/ 2826808 w 6158547"/>
              <a:gd name="connsiteY91" fmla="*/ 2540116 h 4933219"/>
              <a:gd name="connsiteX92" fmla="*/ 2836333 w 6158547"/>
              <a:gd name="connsiteY92" fmla="*/ 2532972 h 4933219"/>
              <a:gd name="connsiteX93" fmla="*/ 2867289 w 6158547"/>
              <a:gd name="connsiteY93" fmla="*/ 2494872 h 4933219"/>
              <a:gd name="connsiteX94" fmla="*/ 2907770 w 6158547"/>
              <a:gd name="connsiteY94" fmla="*/ 2459154 h 4933219"/>
              <a:gd name="connsiteX95" fmla="*/ 2914914 w 6158547"/>
              <a:gd name="connsiteY95" fmla="*/ 2432960 h 4933219"/>
              <a:gd name="connsiteX96" fmla="*/ 2931583 w 6158547"/>
              <a:gd name="connsiteY96" fmla="*/ 2392479 h 4933219"/>
              <a:gd name="connsiteX97" fmla="*/ 2964920 w 6158547"/>
              <a:gd name="connsiteY97" fmla="*/ 2344854 h 4933219"/>
              <a:gd name="connsiteX98" fmla="*/ 3000639 w 6158547"/>
              <a:gd name="connsiteY98" fmla="*/ 2325804 h 4933219"/>
              <a:gd name="connsiteX99" fmla="*/ 3041120 w 6158547"/>
              <a:gd name="connsiteY99" fmla="*/ 2290085 h 4933219"/>
              <a:gd name="connsiteX100" fmla="*/ 3055408 w 6158547"/>
              <a:gd name="connsiteY100" fmla="*/ 2268654 h 4933219"/>
              <a:gd name="connsiteX101" fmla="*/ 3074458 w 6158547"/>
              <a:gd name="connsiteY101" fmla="*/ 2251985 h 4933219"/>
              <a:gd name="connsiteX102" fmla="*/ 3091126 w 6158547"/>
              <a:gd name="connsiteY102" fmla="*/ 2230554 h 4933219"/>
              <a:gd name="connsiteX103" fmla="*/ 3093508 w 6158547"/>
              <a:gd name="connsiteY103" fmla="*/ 2223410 h 4933219"/>
              <a:gd name="connsiteX104" fmla="*/ 3098270 w 6158547"/>
              <a:gd name="connsiteY104" fmla="*/ 2216266 h 4933219"/>
              <a:gd name="connsiteX105" fmla="*/ 3103033 w 6158547"/>
              <a:gd name="connsiteY105" fmla="*/ 2206741 h 4933219"/>
              <a:gd name="connsiteX106" fmla="*/ 3107795 w 6158547"/>
              <a:gd name="connsiteY106" fmla="*/ 2197216 h 4933219"/>
              <a:gd name="connsiteX107" fmla="*/ 3114939 w 6158547"/>
              <a:gd name="connsiteY107" fmla="*/ 2194835 h 4933219"/>
              <a:gd name="connsiteX108" fmla="*/ 3157801 w 6158547"/>
              <a:gd name="connsiteY108" fmla="*/ 2166260 h 4933219"/>
              <a:gd name="connsiteX109" fmla="*/ 3231620 w 6158547"/>
              <a:gd name="connsiteY109" fmla="*/ 2080535 h 4933219"/>
              <a:gd name="connsiteX110" fmla="*/ 3274483 w 6158547"/>
              <a:gd name="connsiteY110" fmla="*/ 2080535 h 4933219"/>
              <a:gd name="connsiteX111" fmla="*/ 3314964 w 6158547"/>
              <a:gd name="connsiteY111" fmla="*/ 2080535 h 4933219"/>
              <a:gd name="connsiteX112" fmla="*/ 3338776 w 6158547"/>
              <a:gd name="connsiteY112" fmla="*/ 2071010 h 4933219"/>
              <a:gd name="connsiteX113" fmla="*/ 3355445 w 6158547"/>
              <a:gd name="connsiteY113" fmla="*/ 2056722 h 4933219"/>
              <a:gd name="connsiteX114" fmla="*/ 3384020 w 6158547"/>
              <a:gd name="connsiteY114" fmla="*/ 1970997 h 4933219"/>
              <a:gd name="connsiteX115" fmla="*/ 3407833 w 6158547"/>
              <a:gd name="connsiteY115" fmla="*/ 1937660 h 4933219"/>
              <a:gd name="connsiteX116" fmla="*/ 3407832 w 6158547"/>
              <a:gd name="connsiteY116" fmla="*/ 1925754 h 4933219"/>
              <a:gd name="connsiteX117" fmla="*/ 3400689 w 6158547"/>
              <a:gd name="connsiteY117" fmla="*/ 1899561 h 4933219"/>
              <a:gd name="connsiteX118" fmla="*/ 3391165 w 6158547"/>
              <a:gd name="connsiteY118" fmla="*/ 1866222 h 4933219"/>
              <a:gd name="connsiteX119" fmla="*/ 3422120 w 6158547"/>
              <a:gd name="connsiteY119" fmla="*/ 1837648 h 4933219"/>
              <a:gd name="connsiteX120" fmla="*/ 3495938 w 6158547"/>
              <a:gd name="connsiteY120" fmla="*/ 1790023 h 4933219"/>
              <a:gd name="connsiteX121" fmla="*/ 3607857 w 6158547"/>
              <a:gd name="connsiteY121" fmla="*/ 1704298 h 4933219"/>
              <a:gd name="connsiteX122" fmla="*/ 3579282 w 6158547"/>
              <a:gd name="connsiteY122" fmla="*/ 1640005 h 4933219"/>
              <a:gd name="connsiteX123" fmla="*/ 3619763 w 6158547"/>
              <a:gd name="connsiteY123" fmla="*/ 1625717 h 4933219"/>
              <a:gd name="connsiteX124" fmla="*/ 3634050 w 6158547"/>
              <a:gd name="connsiteY124" fmla="*/ 1566186 h 4933219"/>
              <a:gd name="connsiteX125" fmla="*/ 3662625 w 6158547"/>
              <a:gd name="connsiteY125" fmla="*/ 1530467 h 4933219"/>
              <a:gd name="connsiteX126" fmla="*/ 3736444 w 6158547"/>
              <a:gd name="connsiteY126" fmla="*/ 1461411 h 4933219"/>
              <a:gd name="connsiteX127" fmla="*/ 3774544 w 6158547"/>
              <a:gd name="connsiteY127" fmla="*/ 1442361 h 4933219"/>
              <a:gd name="connsiteX128" fmla="*/ 3815025 w 6158547"/>
              <a:gd name="connsiteY128" fmla="*/ 1401880 h 4933219"/>
              <a:gd name="connsiteX129" fmla="*/ 3876938 w 6158547"/>
              <a:gd name="connsiteY129" fmla="*/ 1397117 h 4933219"/>
              <a:gd name="connsiteX130" fmla="*/ 3936469 w 6158547"/>
              <a:gd name="connsiteY130" fmla="*/ 1373305 h 4933219"/>
              <a:gd name="connsiteX131" fmla="*/ 3996000 w 6158547"/>
              <a:gd name="connsiteY131" fmla="*/ 1354255 h 4933219"/>
              <a:gd name="connsiteX132" fmla="*/ 4048388 w 6158547"/>
              <a:gd name="connsiteY132" fmla="*/ 1354255 h 4933219"/>
              <a:gd name="connsiteX133" fmla="*/ 4036482 w 6158547"/>
              <a:gd name="connsiteY133" fmla="*/ 1311392 h 4933219"/>
              <a:gd name="connsiteX134" fmla="*/ 4024575 w 6158547"/>
              <a:gd name="connsiteY134" fmla="*/ 1244717 h 4933219"/>
              <a:gd name="connsiteX135" fmla="*/ 4062675 w 6158547"/>
              <a:gd name="connsiteY135" fmla="*/ 1242336 h 4933219"/>
              <a:gd name="connsiteX136" fmla="*/ 4126969 w 6158547"/>
              <a:gd name="connsiteY136" fmla="*/ 1280436 h 4933219"/>
              <a:gd name="connsiteX137" fmla="*/ 4143638 w 6158547"/>
              <a:gd name="connsiteY137" fmla="*/ 1225667 h 4933219"/>
              <a:gd name="connsiteX138" fmla="*/ 4117444 w 6158547"/>
              <a:gd name="connsiteY138" fmla="*/ 1170898 h 4933219"/>
              <a:gd name="connsiteX139" fmla="*/ 4103157 w 6158547"/>
              <a:gd name="connsiteY139" fmla="*/ 1113748 h 4933219"/>
              <a:gd name="connsiteX140" fmla="*/ 4155544 w 6158547"/>
              <a:gd name="connsiteY140" fmla="*/ 1094698 h 4933219"/>
              <a:gd name="connsiteX141" fmla="*/ 4186500 w 6158547"/>
              <a:gd name="connsiteY141" fmla="*/ 1037548 h 4933219"/>
              <a:gd name="connsiteX142" fmla="*/ 4236507 w 6158547"/>
              <a:gd name="connsiteY142" fmla="*/ 1051836 h 4933219"/>
              <a:gd name="connsiteX143" fmla="*/ 4276988 w 6158547"/>
              <a:gd name="connsiteY143" fmla="*/ 1049455 h 4933219"/>
              <a:gd name="connsiteX144" fmla="*/ 4326994 w 6158547"/>
              <a:gd name="connsiteY144" fmla="*/ 1028023 h 4933219"/>
              <a:gd name="connsiteX145" fmla="*/ 4331757 w 6158547"/>
              <a:gd name="connsiteY145" fmla="*/ 963730 h 4933219"/>
              <a:gd name="connsiteX146" fmla="*/ 4357950 w 6158547"/>
              <a:gd name="connsiteY146" fmla="*/ 906580 h 4933219"/>
              <a:gd name="connsiteX147" fmla="*/ 4405575 w 6158547"/>
              <a:gd name="connsiteY147" fmla="*/ 878005 h 4933219"/>
              <a:gd name="connsiteX148" fmla="*/ 4434150 w 6158547"/>
              <a:gd name="connsiteY148" fmla="*/ 813711 h 4933219"/>
              <a:gd name="connsiteX149" fmla="*/ 4457963 w 6158547"/>
              <a:gd name="connsiteY149" fmla="*/ 801805 h 4933219"/>
              <a:gd name="connsiteX150" fmla="*/ 4527019 w 6158547"/>
              <a:gd name="connsiteY150" fmla="*/ 808948 h 4933219"/>
              <a:gd name="connsiteX151" fmla="*/ 4586550 w 6158547"/>
              <a:gd name="connsiteY151" fmla="*/ 777992 h 4933219"/>
              <a:gd name="connsiteX152" fmla="*/ 4588932 w 6158547"/>
              <a:gd name="connsiteY152" fmla="*/ 697030 h 4933219"/>
              <a:gd name="connsiteX153" fmla="*/ 4581788 w 6158547"/>
              <a:gd name="connsiteY153" fmla="*/ 625592 h 4933219"/>
              <a:gd name="connsiteX154" fmla="*/ 4593694 w 6158547"/>
              <a:gd name="connsiteY154" fmla="*/ 530342 h 4933219"/>
              <a:gd name="connsiteX155" fmla="*/ 4672275 w 6158547"/>
              <a:gd name="connsiteY155" fmla="*/ 535105 h 4933219"/>
              <a:gd name="connsiteX156" fmla="*/ 4686563 w 6158547"/>
              <a:gd name="connsiteY156" fmla="*/ 435092 h 4933219"/>
              <a:gd name="connsiteX157" fmla="*/ 4793719 w 6158547"/>
              <a:gd name="connsiteY157" fmla="*/ 406517 h 4933219"/>
              <a:gd name="connsiteX158" fmla="*/ 4872300 w 6158547"/>
              <a:gd name="connsiteY158" fmla="*/ 396992 h 4933219"/>
              <a:gd name="connsiteX159" fmla="*/ 4919925 w 6158547"/>
              <a:gd name="connsiteY159" fmla="*/ 313648 h 4933219"/>
              <a:gd name="connsiteX160" fmla="*/ 4984219 w 6158547"/>
              <a:gd name="connsiteY160" fmla="*/ 296980 h 4933219"/>
              <a:gd name="connsiteX161" fmla="*/ 5062800 w 6158547"/>
              <a:gd name="connsiteY161" fmla="*/ 306505 h 4933219"/>
              <a:gd name="connsiteX162" fmla="*/ 5098519 w 6158547"/>
              <a:gd name="connsiteY162" fmla="*/ 254117 h 4933219"/>
              <a:gd name="connsiteX163" fmla="*/ 5155669 w 6158547"/>
              <a:gd name="connsiteY163" fmla="*/ 225542 h 4933219"/>
              <a:gd name="connsiteX164" fmla="*/ 5246157 w 6158547"/>
              <a:gd name="connsiteY164" fmla="*/ 237448 h 4933219"/>
              <a:gd name="connsiteX165" fmla="*/ 5769664 w 6158547"/>
              <a:gd name="connsiteY165" fmla="*/ 78828 h 4933219"/>
              <a:gd name="connsiteX166" fmla="*/ 5899730 w 6158547"/>
              <a:gd name="connsiteY166" fmla="*/ 94594 h 4933219"/>
              <a:gd name="connsiteX167" fmla="*/ 5994323 w 6158547"/>
              <a:gd name="connsiteY167" fmla="*/ 0 h 4933219"/>
              <a:gd name="connsiteX168" fmla="*/ 6158547 w 6158547"/>
              <a:gd name="connsiteY168" fmla="*/ 28903 h 4933219"/>
              <a:gd name="connsiteX0" fmla="*/ 0 w 6158547"/>
              <a:gd name="connsiteY0" fmla="*/ 4933219 h 4933219"/>
              <a:gd name="connsiteX1" fmla="*/ 98107 w 6158547"/>
              <a:gd name="connsiteY1" fmla="*/ 4868449 h 4933219"/>
              <a:gd name="connsiteX2" fmla="*/ 176000 w 6158547"/>
              <a:gd name="connsiteY2" fmla="*/ 4881996 h 4933219"/>
              <a:gd name="connsiteX3" fmla="*/ 257280 w 6158547"/>
              <a:gd name="connsiteY3" fmla="*/ 4841356 h 4933219"/>
              <a:gd name="connsiteX4" fmla="*/ 291147 w 6158547"/>
              <a:gd name="connsiteY4" fmla="*/ 4743143 h 4933219"/>
              <a:gd name="connsiteX5" fmla="*/ 362267 w 6158547"/>
              <a:gd name="connsiteY5" fmla="*/ 4736369 h 4933219"/>
              <a:gd name="connsiteX6" fmla="*/ 419840 w 6158547"/>
              <a:gd name="connsiteY6" fmla="*/ 4692343 h 4933219"/>
              <a:gd name="connsiteX7" fmla="*/ 467253 w 6158547"/>
              <a:gd name="connsiteY7" fmla="*/ 4611063 h 4933219"/>
              <a:gd name="connsiteX8" fmla="*/ 487573 w 6158547"/>
              <a:gd name="connsiteY8" fmla="*/ 4523009 h 4933219"/>
              <a:gd name="connsiteX9" fmla="*/ 541760 w 6158547"/>
              <a:gd name="connsiteY9" fmla="*/ 4516236 h 4933219"/>
              <a:gd name="connsiteX10" fmla="*/ 606107 w 6158547"/>
              <a:gd name="connsiteY10" fmla="*/ 4472209 h 4933219"/>
              <a:gd name="connsiteX11" fmla="*/ 592560 w 6158547"/>
              <a:gd name="connsiteY11" fmla="*/ 4380769 h 4933219"/>
              <a:gd name="connsiteX12" fmla="*/ 616267 w 6158547"/>
              <a:gd name="connsiteY12" fmla="*/ 4262236 h 4933219"/>
              <a:gd name="connsiteX13" fmla="*/ 677227 w 6158547"/>
              <a:gd name="connsiteY13" fmla="*/ 4252076 h 4933219"/>
              <a:gd name="connsiteX14" fmla="*/ 744960 w 6158547"/>
              <a:gd name="connsiteY14" fmla="*/ 4252076 h 4933219"/>
              <a:gd name="connsiteX15" fmla="*/ 809307 w 6158547"/>
              <a:gd name="connsiteY15" fmla="*/ 4228369 h 4933219"/>
              <a:gd name="connsiteX16" fmla="*/ 822853 w 6158547"/>
              <a:gd name="connsiteY16" fmla="*/ 4126769 h 4933219"/>
              <a:gd name="connsiteX17" fmla="*/ 839787 w 6158547"/>
              <a:gd name="connsiteY17" fmla="*/ 4059036 h 4933219"/>
              <a:gd name="connsiteX18" fmla="*/ 907520 w 6158547"/>
              <a:gd name="connsiteY18" fmla="*/ 4086129 h 4933219"/>
              <a:gd name="connsiteX19" fmla="*/ 958320 w 6158547"/>
              <a:gd name="connsiteY19" fmla="*/ 4075969 h 4933219"/>
              <a:gd name="connsiteX20" fmla="*/ 978640 w 6158547"/>
              <a:gd name="connsiteY20" fmla="*/ 3994690 h 4933219"/>
              <a:gd name="connsiteX21" fmla="*/ 1005734 w 6158547"/>
              <a:gd name="connsiteY21" fmla="*/ 3930343 h 4933219"/>
              <a:gd name="connsiteX22" fmla="*/ 1093787 w 6158547"/>
              <a:gd name="connsiteY22" fmla="*/ 3906636 h 4933219"/>
              <a:gd name="connsiteX23" fmla="*/ 1164907 w 6158547"/>
              <a:gd name="connsiteY23" fmla="*/ 3920183 h 4933219"/>
              <a:gd name="connsiteX24" fmla="*/ 1144587 w 6158547"/>
              <a:gd name="connsiteY24" fmla="*/ 3845676 h 4933219"/>
              <a:gd name="connsiteX25" fmla="*/ 1202160 w 6158547"/>
              <a:gd name="connsiteY25" fmla="*/ 3744076 h 4933219"/>
              <a:gd name="connsiteX26" fmla="*/ 1290901 w 6158547"/>
              <a:gd name="connsiteY26" fmla="*/ 3730741 h 4933219"/>
              <a:gd name="connsiteX27" fmla="*/ 1329001 w 6158547"/>
              <a:gd name="connsiteY27" fmla="*/ 3697404 h 4933219"/>
              <a:gd name="connsiteX28" fmla="*/ 1340908 w 6158547"/>
              <a:gd name="connsiteY28" fmla="*/ 3680735 h 4933219"/>
              <a:gd name="connsiteX29" fmla="*/ 1352814 w 6158547"/>
              <a:gd name="connsiteY29" fmla="*/ 3661685 h 4933219"/>
              <a:gd name="connsiteX30" fmla="*/ 1367101 w 6158547"/>
              <a:gd name="connsiteY30" fmla="*/ 3635491 h 4933219"/>
              <a:gd name="connsiteX31" fmla="*/ 1374245 w 6158547"/>
              <a:gd name="connsiteY31" fmla="*/ 3614060 h 4933219"/>
              <a:gd name="connsiteX32" fmla="*/ 1400439 w 6158547"/>
              <a:gd name="connsiteY32" fmla="*/ 3606916 h 4933219"/>
              <a:gd name="connsiteX33" fmla="*/ 1426633 w 6158547"/>
              <a:gd name="connsiteY33" fmla="*/ 3606916 h 4933219"/>
              <a:gd name="connsiteX34" fmla="*/ 1436158 w 6158547"/>
              <a:gd name="connsiteY34" fmla="*/ 3606916 h 4933219"/>
              <a:gd name="connsiteX35" fmla="*/ 1452826 w 6158547"/>
              <a:gd name="connsiteY35" fmla="*/ 3595010 h 4933219"/>
              <a:gd name="connsiteX36" fmla="*/ 1462351 w 6158547"/>
              <a:gd name="connsiteY36" fmla="*/ 3587866 h 4933219"/>
              <a:gd name="connsiteX37" fmla="*/ 1476639 w 6158547"/>
              <a:gd name="connsiteY37" fmla="*/ 3571197 h 4933219"/>
              <a:gd name="connsiteX38" fmla="*/ 1488545 w 6158547"/>
              <a:gd name="connsiteY38" fmla="*/ 3552147 h 4933219"/>
              <a:gd name="connsiteX39" fmla="*/ 1495689 w 6158547"/>
              <a:gd name="connsiteY39" fmla="*/ 3545004 h 4933219"/>
              <a:gd name="connsiteX40" fmla="*/ 1502833 w 6158547"/>
              <a:gd name="connsiteY40" fmla="*/ 3533097 h 4933219"/>
              <a:gd name="connsiteX41" fmla="*/ 1507595 w 6158547"/>
              <a:gd name="connsiteY41" fmla="*/ 3523572 h 4933219"/>
              <a:gd name="connsiteX42" fmla="*/ 1514739 w 6158547"/>
              <a:gd name="connsiteY42" fmla="*/ 3504522 h 4933219"/>
              <a:gd name="connsiteX43" fmla="*/ 1521883 w 6158547"/>
              <a:gd name="connsiteY43" fmla="*/ 3461660 h 4933219"/>
              <a:gd name="connsiteX44" fmla="*/ 1569508 w 6158547"/>
              <a:gd name="connsiteY44" fmla="*/ 3444991 h 4933219"/>
              <a:gd name="connsiteX45" fmla="*/ 1631420 w 6158547"/>
              <a:gd name="connsiteY45" fmla="*/ 3425941 h 4933219"/>
              <a:gd name="connsiteX46" fmla="*/ 1686189 w 6158547"/>
              <a:gd name="connsiteY46" fmla="*/ 3404510 h 4933219"/>
              <a:gd name="connsiteX47" fmla="*/ 1705239 w 6158547"/>
              <a:gd name="connsiteY47" fmla="*/ 3394985 h 4933219"/>
              <a:gd name="connsiteX48" fmla="*/ 1712383 w 6158547"/>
              <a:gd name="connsiteY48" fmla="*/ 3390222 h 4933219"/>
              <a:gd name="connsiteX49" fmla="*/ 1736195 w 6158547"/>
              <a:gd name="connsiteY49" fmla="*/ 3371172 h 4933219"/>
              <a:gd name="connsiteX50" fmla="*/ 1743339 w 6158547"/>
              <a:gd name="connsiteY50" fmla="*/ 3347360 h 4933219"/>
              <a:gd name="connsiteX51" fmla="*/ 1740958 w 6158547"/>
              <a:gd name="connsiteY51" fmla="*/ 3314022 h 4933219"/>
              <a:gd name="connsiteX52" fmla="*/ 1743339 w 6158547"/>
              <a:gd name="connsiteY52" fmla="*/ 3290210 h 4933219"/>
              <a:gd name="connsiteX53" fmla="*/ 1755245 w 6158547"/>
              <a:gd name="connsiteY53" fmla="*/ 3273541 h 4933219"/>
              <a:gd name="connsiteX54" fmla="*/ 1767151 w 6158547"/>
              <a:gd name="connsiteY54" fmla="*/ 3240204 h 4933219"/>
              <a:gd name="connsiteX55" fmla="*/ 1786201 w 6158547"/>
              <a:gd name="connsiteY55" fmla="*/ 3223535 h 4933219"/>
              <a:gd name="connsiteX56" fmla="*/ 1805251 w 6158547"/>
              <a:gd name="connsiteY56" fmla="*/ 3211629 h 4933219"/>
              <a:gd name="connsiteX57" fmla="*/ 1821920 w 6158547"/>
              <a:gd name="connsiteY57" fmla="*/ 3197341 h 4933219"/>
              <a:gd name="connsiteX58" fmla="*/ 1831445 w 6158547"/>
              <a:gd name="connsiteY58" fmla="*/ 3194960 h 4933219"/>
              <a:gd name="connsiteX59" fmla="*/ 1845733 w 6158547"/>
              <a:gd name="connsiteY59" fmla="*/ 3187816 h 4933219"/>
              <a:gd name="connsiteX60" fmla="*/ 1881451 w 6158547"/>
              <a:gd name="connsiteY60" fmla="*/ 3180672 h 4933219"/>
              <a:gd name="connsiteX61" fmla="*/ 1912408 w 6158547"/>
              <a:gd name="connsiteY61" fmla="*/ 3180672 h 4933219"/>
              <a:gd name="connsiteX62" fmla="*/ 1929076 w 6158547"/>
              <a:gd name="connsiteY62" fmla="*/ 3180672 h 4933219"/>
              <a:gd name="connsiteX63" fmla="*/ 1976701 w 6158547"/>
              <a:gd name="connsiteY63" fmla="*/ 3140191 h 4933219"/>
              <a:gd name="connsiteX64" fmla="*/ 1988608 w 6158547"/>
              <a:gd name="connsiteY64" fmla="*/ 3121141 h 4933219"/>
              <a:gd name="connsiteX65" fmla="*/ 2000514 w 6158547"/>
              <a:gd name="connsiteY65" fmla="*/ 3102091 h 4933219"/>
              <a:gd name="connsiteX66" fmla="*/ 2017183 w 6158547"/>
              <a:gd name="connsiteY66" fmla="*/ 3085422 h 4933219"/>
              <a:gd name="connsiteX67" fmla="*/ 2043376 w 6158547"/>
              <a:gd name="connsiteY67" fmla="*/ 3033035 h 4933219"/>
              <a:gd name="connsiteX68" fmla="*/ 2055283 w 6158547"/>
              <a:gd name="connsiteY68" fmla="*/ 3016366 h 4933219"/>
              <a:gd name="connsiteX69" fmla="*/ 2074333 w 6158547"/>
              <a:gd name="connsiteY69" fmla="*/ 3009222 h 4933219"/>
              <a:gd name="connsiteX70" fmla="*/ 2095764 w 6158547"/>
              <a:gd name="connsiteY70" fmla="*/ 2997316 h 4933219"/>
              <a:gd name="connsiteX71" fmla="*/ 2112433 w 6158547"/>
              <a:gd name="connsiteY71" fmla="*/ 2992554 h 4933219"/>
              <a:gd name="connsiteX72" fmla="*/ 2131483 w 6158547"/>
              <a:gd name="connsiteY72" fmla="*/ 2987791 h 4933219"/>
              <a:gd name="connsiteX73" fmla="*/ 2171964 w 6158547"/>
              <a:gd name="connsiteY73" fmla="*/ 2990172 h 4933219"/>
              <a:gd name="connsiteX74" fmla="*/ 2186251 w 6158547"/>
              <a:gd name="connsiteY74" fmla="*/ 2990172 h 4933219"/>
              <a:gd name="connsiteX75" fmla="*/ 2248164 w 6158547"/>
              <a:gd name="connsiteY75" fmla="*/ 2949691 h 4933219"/>
              <a:gd name="connsiteX76" fmla="*/ 2269595 w 6158547"/>
              <a:gd name="connsiteY76" fmla="*/ 2942547 h 4933219"/>
              <a:gd name="connsiteX77" fmla="*/ 2283883 w 6158547"/>
              <a:gd name="connsiteY77" fmla="*/ 2930641 h 4933219"/>
              <a:gd name="connsiteX78" fmla="*/ 2288645 w 6158547"/>
              <a:gd name="connsiteY78" fmla="*/ 2930641 h 4933219"/>
              <a:gd name="connsiteX79" fmla="*/ 2319601 w 6158547"/>
              <a:gd name="connsiteY79" fmla="*/ 2909210 h 4933219"/>
              <a:gd name="connsiteX80" fmla="*/ 2386276 w 6158547"/>
              <a:gd name="connsiteY80" fmla="*/ 2840154 h 4933219"/>
              <a:gd name="connsiteX81" fmla="*/ 2388658 w 6158547"/>
              <a:gd name="connsiteY81" fmla="*/ 2804435 h 4933219"/>
              <a:gd name="connsiteX82" fmla="*/ 2398183 w 6158547"/>
              <a:gd name="connsiteY82" fmla="*/ 2785385 h 4933219"/>
              <a:gd name="connsiteX83" fmla="*/ 2443426 w 6158547"/>
              <a:gd name="connsiteY83" fmla="*/ 2718710 h 4933219"/>
              <a:gd name="connsiteX84" fmla="*/ 2462476 w 6158547"/>
              <a:gd name="connsiteY84" fmla="*/ 2685372 h 4933219"/>
              <a:gd name="connsiteX85" fmla="*/ 2498195 w 6158547"/>
              <a:gd name="connsiteY85" fmla="*/ 2680610 h 4933219"/>
              <a:gd name="connsiteX86" fmla="*/ 2576776 w 6158547"/>
              <a:gd name="connsiteY86" fmla="*/ 2663941 h 4933219"/>
              <a:gd name="connsiteX87" fmla="*/ 2638689 w 6158547"/>
              <a:gd name="connsiteY87" fmla="*/ 2597266 h 4933219"/>
              <a:gd name="connsiteX88" fmla="*/ 2726795 w 6158547"/>
              <a:gd name="connsiteY88" fmla="*/ 2575835 h 4933219"/>
              <a:gd name="connsiteX89" fmla="*/ 2788708 w 6158547"/>
              <a:gd name="connsiteY89" fmla="*/ 2566310 h 4933219"/>
              <a:gd name="connsiteX90" fmla="*/ 2819664 w 6158547"/>
              <a:gd name="connsiteY90" fmla="*/ 2547260 h 4933219"/>
              <a:gd name="connsiteX91" fmla="*/ 2826808 w 6158547"/>
              <a:gd name="connsiteY91" fmla="*/ 2540116 h 4933219"/>
              <a:gd name="connsiteX92" fmla="*/ 2836333 w 6158547"/>
              <a:gd name="connsiteY92" fmla="*/ 2532972 h 4933219"/>
              <a:gd name="connsiteX93" fmla="*/ 2867289 w 6158547"/>
              <a:gd name="connsiteY93" fmla="*/ 2494872 h 4933219"/>
              <a:gd name="connsiteX94" fmla="*/ 2907770 w 6158547"/>
              <a:gd name="connsiteY94" fmla="*/ 2459154 h 4933219"/>
              <a:gd name="connsiteX95" fmla="*/ 2914914 w 6158547"/>
              <a:gd name="connsiteY95" fmla="*/ 2432960 h 4933219"/>
              <a:gd name="connsiteX96" fmla="*/ 2931583 w 6158547"/>
              <a:gd name="connsiteY96" fmla="*/ 2392479 h 4933219"/>
              <a:gd name="connsiteX97" fmla="*/ 2964920 w 6158547"/>
              <a:gd name="connsiteY97" fmla="*/ 2344854 h 4933219"/>
              <a:gd name="connsiteX98" fmla="*/ 3000639 w 6158547"/>
              <a:gd name="connsiteY98" fmla="*/ 2325804 h 4933219"/>
              <a:gd name="connsiteX99" fmla="*/ 3041120 w 6158547"/>
              <a:gd name="connsiteY99" fmla="*/ 2290085 h 4933219"/>
              <a:gd name="connsiteX100" fmla="*/ 3055408 w 6158547"/>
              <a:gd name="connsiteY100" fmla="*/ 2268654 h 4933219"/>
              <a:gd name="connsiteX101" fmla="*/ 3074458 w 6158547"/>
              <a:gd name="connsiteY101" fmla="*/ 2251985 h 4933219"/>
              <a:gd name="connsiteX102" fmla="*/ 3091126 w 6158547"/>
              <a:gd name="connsiteY102" fmla="*/ 2230554 h 4933219"/>
              <a:gd name="connsiteX103" fmla="*/ 3093508 w 6158547"/>
              <a:gd name="connsiteY103" fmla="*/ 2223410 h 4933219"/>
              <a:gd name="connsiteX104" fmla="*/ 3098270 w 6158547"/>
              <a:gd name="connsiteY104" fmla="*/ 2216266 h 4933219"/>
              <a:gd name="connsiteX105" fmla="*/ 3103033 w 6158547"/>
              <a:gd name="connsiteY105" fmla="*/ 2206741 h 4933219"/>
              <a:gd name="connsiteX106" fmla="*/ 3107795 w 6158547"/>
              <a:gd name="connsiteY106" fmla="*/ 2197216 h 4933219"/>
              <a:gd name="connsiteX107" fmla="*/ 3114939 w 6158547"/>
              <a:gd name="connsiteY107" fmla="*/ 2194835 h 4933219"/>
              <a:gd name="connsiteX108" fmla="*/ 3157801 w 6158547"/>
              <a:gd name="connsiteY108" fmla="*/ 2166260 h 4933219"/>
              <a:gd name="connsiteX109" fmla="*/ 3231620 w 6158547"/>
              <a:gd name="connsiteY109" fmla="*/ 2080535 h 4933219"/>
              <a:gd name="connsiteX110" fmla="*/ 3274483 w 6158547"/>
              <a:gd name="connsiteY110" fmla="*/ 2080535 h 4933219"/>
              <a:gd name="connsiteX111" fmla="*/ 3314964 w 6158547"/>
              <a:gd name="connsiteY111" fmla="*/ 2080535 h 4933219"/>
              <a:gd name="connsiteX112" fmla="*/ 3338776 w 6158547"/>
              <a:gd name="connsiteY112" fmla="*/ 2071010 h 4933219"/>
              <a:gd name="connsiteX113" fmla="*/ 3355445 w 6158547"/>
              <a:gd name="connsiteY113" fmla="*/ 2056722 h 4933219"/>
              <a:gd name="connsiteX114" fmla="*/ 3384020 w 6158547"/>
              <a:gd name="connsiteY114" fmla="*/ 1970997 h 4933219"/>
              <a:gd name="connsiteX115" fmla="*/ 3407833 w 6158547"/>
              <a:gd name="connsiteY115" fmla="*/ 1937660 h 4933219"/>
              <a:gd name="connsiteX116" fmla="*/ 3407832 w 6158547"/>
              <a:gd name="connsiteY116" fmla="*/ 1925754 h 4933219"/>
              <a:gd name="connsiteX117" fmla="*/ 3400689 w 6158547"/>
              <a:gd name="connsiteY117" fmla="*/ 1899561 h 4933219"/>
              <a:gd name="connsiteX118" fmla="*/ 3391165 w 6158547"/>
              <a:gd name="connsiteY118" fmla="*/ 1866222 h 4933219"/>
              <a:gd name="connsiteX119" fmla="*/ 3422120 w 6158547"/>
              <a:gd name="connsiteY119" fmla="*/ 1837648 h 4933219"/>
              <a:gd name="connsiteX120" fmla="*/ 3495938 w 6158547"/>
              <a:gd name="connsiteY120" fmla="*/ 1790023 h 4933219"/>
              <a:gd name="connsiteX121" fmla="*/ 3607857 w 6158547"/>
              <a:gd name="connsiteY121" fmla="*/ 1704298 h 4933219"/>
              <a:gd name="connsiteX122" fmla="*/ 3579282 w 6158547"/>
              <a:gd name="connsiteY122" fmla="*/ 1640005 h 4933219"/>
              <a:gd name="connsiteX123" fmla="*/ 3619763 w 6158547"/>
              <a:gd name="connsiteY123" fmla="*/ 1625717 h 4933219"/>
              <a:gd name="connsiteX124" fmla="*/ 3634050 w 6158547"/>
              <a:gd name="connsiteY124" fmla="*/ 1566186 h 4933219"/>
              <a:gd name="connsiteX125" fmla="*/ 3662625 w 6158547"/>
              <a:gd name="connsiteY125" fmla="*/ 1530467 h 4933219"/>
              <a:gd name="connsiteX126" fmla="*/ 3736444 w 6158547"/>
              <a:gd name="connsiteY126" fmla="*/ 1461411 h 4933219"/>
              <a:gd name="connsiteX127" fmla="*/ 3774544 w 6158547"/>
              <a:gd name="connsiteY127" fmla="*/ 1442361 h 4933219"/>
              <a:gd name="connsiteX128" fmla="*/ 3815025 w 6158547"/>
              <a:gd name="connsiteY128" fmla="*/ 1401880 h 4933219"/>
              <a:gd name="connsiteX129" fmla="*/ 3876938 w 6158547"/>
              <a:gd name="connsiteY129" fmla="*/ 1397117 h 4933219"/>
              <a:gd name="connsiteX130" fmla="*/ 3936469 w 6158547"/>
              <a:gd name="connsiteY130" fmla="*/ 1373305 h 4933219"/>
              <a:gd name="connsiteX131" fmla="*/ 3996000 w 6158547"/>
              <a:gd name="connsiteY131" fmla="*/ 1354255 h 4933219"/>
              <a:gd name="connsiteX132" fmla="*/ 4048388 w 6158547"/>
              <a:gd name="connsiteY132" fmla="*/ 1354255 h 4933219"/>
              <a:gd name="connsiteX133" fmla="*/ 4036482 w 6158547"/>
              <a:gd name="connsiteY133" fmla="*/ 1311392 h 4933219"/>
              <a:gd name="connsiteX134" fmla="*/ 4024575 w 6158547"/>
              <a:gd name="connsiteY134" fmla="*/ 1244717 h 4933219"/>
              <a:gd name="connsiteX135" fmla="*/ 4062675 w 6158547"/>
              <a:gd name="connsiteY135" fmla="*/ 1242336 h 4933219"/>
              <a:gd name="connsiteX136" fmla="*/ 4126969 w 6158547"/>
              <a:gd name="connsiteY136" fmla="*/ 1280436 h 4933219"/>
              <a:gd name="connsiteX137" fmla="*/ 4143638 w 6158547"/>
              <a:gd name="connsiteY137" fmla="*/ 1225667 h 4933219"/>
              <a:gd name="connsiteX138" fmla="*/ 4117444 w 6158547"/>
              <a:gd name="connsiteY138" fmla="*/ 1170898 h 4933219"/>
              <a:gd name="connsiteX139" fmla="*/ 4103157 w 6158547"/>
              <a:gd name="connsiteY139" fmla="*/ 1113748 h 4933219"/>
              <a:gd name="connsiteX140" fmla="*/ 4155544 w 6158547"/>
              <a:gd name="connsiteY140" fmla="*/ 1094698 h 4933219"/>
              <a:gd name="connsiteX141" fmla="*/ 4186500 w 6158547"/>
              <a:gd name="connsiteY141" fmla="*/ 1037548 h 4933219"/>
              <a:gd name="connsiteX142" fmla="*/ 4236507 w 6158547"/>
              <a:gd name="connsiteY142" fmla="*/ 1051836 h 4933219"/>
              <a:gd name="connsiteX143" fmla="*/ 4276988 w 6158547"/>
              <a:gd name="connsiteY143" fmla="*/ 1049455 h 4933219"/>
              <a:gd name="connsiteX144" fmla="*/ 4326994 w 6158547"/>
              <a:gd name="connsiteY144" fmla="*/ 1028023 h 4933219"/>
              <a:gd name="connsiteX145" fmla="*/ 4331757 w 6158547"/>
              <a:gd name="connsiteY145" fmla="*/ 963730 h 4933219"/>
              <a:gd name="connsiteX146" fmla="*/ 4357950 w 6158547"/>
              <a:gd name="connsiteY146" fmla="*/ 906580 h 4933219"/>
              <a:gd name="connsiteX147" fmla="*/ 4405575 w 6158547"/>
              <a:gd name="connsiteY147" fmla="*/ 878005 h 4933219"/>
              <a:gd name="connsiteX148" fmla="*/ 4434150 w 6158547"/>
              <a:gd name="connsiteY148" fmla="*/ 813711 h 4933219"/>
              <a:gd name="connsiteX149" fmla="*/ 4457963 w 6158547"/>
              <a:gd name="connsiteY149" fmla="*/ 801805 h 4933219"/>
              <a:gd name="connsiteX150" fmla="*/ 4527019 w 6158547"/>
              <a:gd name="connsiteY150" fmla="*/ 808948 h 4933219"/>
              <a:gd name="connsiteX151" fmla="*/ 4586550 w 6158547"/>
              <a:gd name="connsiteY151" fmla="*/ 777992 h 4933219"/>
              <a:gd name="connsiteX152" fmla="*/ 4588932 w 6158547"/>
              <a:gd name="connsiteY152" fmla="*/ 697030 h 4933219"/>
              <a:gd name="connsiteX153" fmla="*/ 4581788 w 6158547"/>
              <a:gd name="connsiteY153" fmla="*/ 625592 h 4933219"/>
              <a:gd name="connsiteX154" fmla="*/ 4593694 w 6158547"/>
              <a:gd name="connsiteY154" fmla="*/ 530342 h 4933219"/>
              <a:gd name="connsiteX155" fmla="*/ 4672275 w 6158547"/>
              <a:gd name="connsiteY155" fmla="*/ 535105 h 4933219"/>
              <a:gd name="connsiteX156" fmla="*/ 4686563 w 6158547"/>
              <a:gd name="connsiteY156" fmla="*/ 435092 h 4933219"/>
              <a:gd name="connsiteX157" fmla="*/ 4793719 w 6158547"/>
              <a:gd name="connsiteY157" fmla="*/ 406517 h 4933219"/>
              <a:gd name="connsiteX158" fmla="*/ 4872300 w 6158547"/>
              <a:gd name="connsiteY158" fmla="*/ 396992 h 4933219"/>
              <a:gd name="connsiteX159" fmla="*/ 4919925 w 6158547"/>
              <a:gd name="connsiteY159" fmla="*/ 313648 h 4933219"/>
              <a:gd name="connsiteX160" fmla="*/ 4984219 w 6158547"/>
              <a:gd name="connsiteY160" fmla="*/ 296980 h 4933219"/>
              <a:gd name="connsiteX161" fmla="*/ 5062800 w 6158547"/>
              <a:gd name="connsiteY161" fmla="*/ 306505 h 4933219"/>
              <a:gd name="connsiteX162" fmla="*/ 5098519 w 6158547"/>
              <a:gd name="connsiteY162" fmla="*/ 254117 h 4933219"/>
              <a:gd name="connsiteX163" fmla="*/ 5155669 w 6158547"/>
              <a:gd name="connsiteY163" fmla="*/ 225542 h 4933219"/>
              <a:gd name="connsiteX164" fmla="*/ 5246157 w 6158547"/>
              <a:gd name="connsiteY164" fmla="*/ 237448 h 4933219"/>
              <a:gd name="connsiteX165" fmla="*/ 5690837 w 6158547"/>
              <a:gd name="connsiteY165" fmla="*/ 55180 h 4933219"/>
              <a:gd name="connsiteX166" fmla="*/ 5769664 w 6158547"/>
              <a:gd name="connsiteY166" fmla="*/ 78828 h 4933219"/>
              <a:gd name="connsiteX167" fmla="*/ 5899730 w 6158547"/>
              <a:gd name="connsiteY167" fmla="*/ 94594 h 4933219"/>
              <a:gd name="connsiteX168" fmla="*/ 5994323 w 6158547"/>
              <a:gd name="connsiteY168" fmla="*/ 0 h 4933219"/>
              <a:gd name="connsiteX169" fmla="*/ 6158547 w 6158547"/>
              <a:gd name="connsiteY169" fmla="*/ 28903 h 4933219"/>
              <a:gd name="connsiteX0" fmla="*/ 0 w 6158547"/>
              <a:gd name="connsiteY0" fmla="*/ 4933219 h 4933219"/>
              <a:gd name="connsiteX1" fmla="*/ 98107 w 6158547"/>
              <a:gd name="connsiteY1" fmla="*/ 4868449 h 4933219"/>
              <a:gd name="connsiteX2" fmla="*/ 176000 w 6158547"/>
              <a:gd name="connsiteY2" fmla="*/ 4881996 h 4933219"/>
              <a:gd name="connsiteX3" fmla="*/ 257280 w 6158547"/>
              <a:gd name="connsiteY3" fmla="*/ 4841356 h 4933219"/>
              <a:gd name="connsiteX4" fmla="*/ 291147 w 6158547"/>
              <a:gd name="connsiteY4" fmla="*/ 4743143 h 4933219"/>
              <a:gd name="connsiteX5" fmla="*/ 362267 w 6158547"/>
              <a:gd name="connsiteY5" fmla="*/ 4736369 h 4933219"/>
              <a:gd name="connsiteX6" fmla="*/ 419840 w 6158547"/>
              <a:gd name="connsiteY6" fmla="*/ 4692343 h 4933219"/>
              <a:gd name="connsiteX7" fmla="*/ 467253 w 6158547"/>
              <a:gd name="connsiteY7" fmla="*/ 4611063 h 4933219"/>
              <a:gd name="connsiteX8" fmla="*/ 487573 w 6158547"/>
              <a:gd name="connsiteY8" fmla="*/ 4523009 h 4933219"/>
              <a:gd name="connsiteX9" fmla="*/ 541760 w 6158547"/>
              <a:gd name="connsiteY9" fmla="*/ 4516236 h 4933219"/>
              <a:gd name="connsiteX10" fmla="*/ 606107 w 6158547"/>
              <a:gd name="connsiteY10" fmla="*/ 4472209 h 4933219"/>
              <a:gd name="connsiteX11" fmla="*/ 592560 w 6158547"/>
              <a:gd name="connsiteY11" fmla="*/ 4380769 h 4933219"/>
              <a:gd name="connsiteX12" fmla="*/ 616267 w 6158547"/>
              <a:gd name="connsiteY12" fmla="*/ 4262236 h 4933219"/>
              <a:gd name="connsiteX13" fmla="*/ 677227 w 6158547"/>
              <a:gd name="connsiteY13" fmla="*/ 4252076 h 4933219"/>
              <a:gd name="connsiteX14" fmla="*/ 744960 w 6158547"/>
              <a:gd name="connsiteY14" fmla="*/ 4252076 h 4933219"/>
              <a:gd name="connsiteX15" fmla="*/ 809307 w 6158547"/>
              <a:gd name="connsiteY15" fmla="*/ 4228369 h 4933219"/>
              <a:gd name="connsiteX16" fmla="*/ 822853 w 6158547"/>
              <a:gd name="connsiteY16" fmla="*/ 4126769 h 4933219"/>
              <a:gd name="connsiteX17" fmla="*/ 839787 w 6158547"/>
              <a:gd name="connsiteY17" fmla="*/ 4059036 h 4933219"/>
              <a:gd name="connsiteX18" fmla="*/ 907520 w 6158547"/>
              <a:gd name="connsiteY18" fmla="*/ 4086129 h 4933219"/>
              <a:gd name="connsiteX19" fmla="*/ 958320 w 6158547"/>
              <a:gd name="connsiteY19" fmla="*/ 4075969 h 4933219"/>
              <a:gd name="connsiteX20" fmla="*/ 978640 w 6158547"/>
              <a:gd name="connsiteY20" fmla="*/ 3994690 h 4933219"/>
              <a:gd name="connsiteX21" fmla="*/ 1005734 w 6158547"/>
              <a:gd name="connsiteY21" fmla="*/ 3930343 h 4933219"/>
              <a:gd name="connsiteX22" fmla="*/ 1093787 w 6158547"/>
              <a:gd name="connsiteY22" fmla="*/ 3906636 h 4933219"/>
              <a:gd name="connsiteX23" fmla="*/ 1164907 w 6158547"/>
              <a:gd name="connsiteY23" fmla="*/ 3920183 h 4933219"/>
              <a:gd name="connsiteX24" fmla="*/ 1144587 w 6158547"/>
              <a:gd name="connsiteY24" fmla="*/ 3845676 h 4933219"/>
              <a:gd name="connsiteX25" fmla="*/ 1202160 w 6158547"/>
              <a:gd name="connsiteY25" fmla="*/ 3744076 h 4933219"/>
              <a:gd name="connsiteX26" fmla="*/ 1290901 w 6158547"/>
              <a:gd name="connsiteY26" fmla="*/ 3730741 h 4933219"/>
              <a:gd name="connsiteX27" fmla="*/ 1329001 w 6158547"/>
              <a:gd name="connsiteY27" fmla="*/ 3697404 h 4933219"/>
              <a:gd name="connsiteX28" fmla="*/ 1340908 w 6158547"/>
              <a:gd name="connsiteY28" fmla="*/ 3680735 h 4933219"/>
              <a:gd name="connsiteX29" fmla="*/ 1352814 w 6158547"/>
              <a:gd name="connsiteY29" fmla="*/ 3661685 h 4933219"/>
              <a:gd name="connsiteX30" fmla="*/ 1367101 w 6158547"/>
              <a:gd name="connsiteY30" fmla="*/ 3635491 h 4933219"/>
              <a:gd name="connsiteX31" fmla="*/ 1374245 w 6158547"/>
              <a:gd name="connsiteY31" fmla="*/ 3614060 h 4933219"/>
              <a:gd name="connsiteX32" fmla="*/ 1400439 w 6158547"/>
              <a:gd name="connsiteY32" fmla="*/ 3606916 h 4933219"/>
              <a:gd name="connsiteX33" fmla="*/ 1426633 w 6158547"/>
              <a:gd name="connsiteY33" fmla="*/ 3606916 h 4933219"/>
              <a:gd name="connsiteX34" fmla="*/ 1436158 w 6158547"/>
              <a:gd name="connsiteY34" fmla="*/ 3606916 h 4933219"/>
              <a:gd name="connsiteX35" fmla="*/ 1452826 w 6158547"/>
              <a:gd name="connsiteY35" fmla="*/ 3595010 h 4933219"/>
              <a:gd name="connsiteX36" fmla="*/ 1462351 w 6158547"/>
              <a:gd name="connsiteY36" fmla="*/ 3587866 h 4933219"/>
              <a:gd name="connsiteX37" fmla="*/ 1476639 w 6158547"/>
              <a:gd name="connsiteY37" fmla="*/ 3571197 h 4933219"/>
              <a:gd name="connsiteX38" fmla="*/ 1488545 w 6158547"/>
              <a:gd name="connsiteY38" fmla="*/ 3552147 h 4933219"/>
              <a:gd name="connsiteX39" fmla="*/ 1495689 w 6158547"/>
              <a:gd name="connsiteY39" fmla="*/ 3545004 h 4933219"/>
              <a:gd name="connsiteX40" fmla="*/ 1502833 w 6158547"/>
              <a:gd name="connsiteY40" fmla="*/ 3533097 h 4933219"/>
              <a:gd name="connsiteX41" fmla="*/ 1507595 w 6158547"/>
              <a:gd name="connsiteY41" fmla="*/ 3523572 h 4933219"/>
              <a:gd name="connsiteX42" fmla="*/ 1514739 w 6158547"/>
              <a:gd name="connsiteY42" fmla="*/ 3504522 h 4933219"/>
              <a:gd name="connsiteX43" fmla="*/ 1521883 w 6158547"/>
              <a:gd name="connsiteY43" fmla="*/ 3461660 h 4933219"/>
              <a:gd name="connsiteX44" fmla="*/ 1569508 w 6158547"/>
              <a:gd name="connsiteY44" fmla="*/ 3444991 h 4933219"/>
              <a:gd name="connsiteX45" fmla="*/ 1631420 w 6158547"/>
              <a:gd name="connsiteY45" fmla="*/ 3425941 h 4933219"/>
              <a:gd name="connsiteX46" fmla="*/ 1686189 w 6158547"/>
              <a:gd name="connsiteY46" fmla="*/ 3404510 h 4933219"/>
              <a:gd name="connsiteX47" fmla="*/ 1705239 w 6158547"/>
              <a:gd name="connsiteY47" fmla="*/ 3394985 h 4933219"/>
              <a:gd name="connsiteX48" fmla="*/ 1712383 w 6158547"/>
              <a:gd name="connsiteY48" fmla="*/ 3390222 h 4933219"/>
              <a:gd name="connsiteX49" fmla="*/ 1736195 w 6158547"/>
              <a:gd name="connsiteY49" fmla="*/ 3371172 h 4933219"/>
              <a:gd name="connsiteX50" fmla="*/ 1743339 w 6158547"/>
              <a:gd name="connsiteY50" fmla="*/ 3347360 h 4933219"/>
              <a:gd name="connsiteX51" fmla="*/ 1740958 w 6158547"/>
              <a:gd name="connsiteY51" fmla="*/ 3314022 h 4933219"/>
              <a:gd name="connsiteX52" fmla="*/ 1743339 w 6158547"/>
              <a:gd name="connsiteY52" fmla="*/ 3290210 h 4933219"/>
              <a:gd name="connsiteX53" fmla="*/ 1755245 w 6158547"/>
              <a:gd name="connsiteY53" fmla="*/ 3273541 h 4933219"/>
              <a:gd name="connsiteX54" fmla="*/ 1767151 w 6158547"/>
              <a:gd name="connsiteY54" fmla="*/ 3240204 h 4933219"/>
              <a:gd name="connsiteX55" fmla="*/ 1786201 w 6158547"/>
              <a:gd name="connsiteY55" fmla="*/ 3223535 h 4933219"/>
              <a:gd name="connsiteX56" fmla="*/ 1805251 w 6158547"/>
              <a:gd name="connsiteY56" fmla="*/ 3211629 h 4933219"/>
              <a:gd name="connsiteX57" fmla="*/ 1821920 w 6158547"/>
              <a:gd name="connsiteY57" fmla="*/ 3197341 h 4933219"/>
              <a:gd name="connsiteX58" fmla="*/ 1831445 w 6158547"/>
              <a:gd name="connsiteY58" fmla="*/ 3194960 h 4933219"/>
              <a:gd name="connsiteX59" fmla="*/ 1845733 w 6158547"/>
              <a:gd name="connsiteY59" fmla="*/ 3187816 h 4933219"/>
              <a:gd name="connsiteX60" fmla="*/ 1881451 w 6158547"/>
              <a:gd name="connsiteY60" fmla="*/ 3180672 h 4933219"/>
              <a:gd name="connsiteX61" fmla="*/ 1912408 w 6158547"/>
              <a:gd name="connsiteY61" fmla="*/ 3180672 h 4933219"/>
              <a:gd name="connsiteX62" fmla="*/ 1929076 w 6158547"/>
              <a:gd name="connsiteY62" fmla="*/ 3180672 h 4933219"/>
              <a:gd name="connsiteX63" fmla="*/ 1976701 w 6158547"/>
              <a:gd name="connsiteY63" fmla="*/ 3140191 h 4933219"/>
              <a:gd name="connsiteX64" fmla="*/ 1988608 w 6158547"/>
              <a:gd name="connsiteY64" fmla="*/ 3121141 h 4933219"/>
              <a:gd name="connsiteX65" fmla="*/ 2000514 w 6158547"/>
              <a:gd name="connsiteY65" fmla="*/ 3102091 h 4933219"/>
              <a:gd name="connsiteX66" fmla="*/ 2017183 w 6158547"/>
              <a:gd name="connsiteY66" fmla="*/ 3085422 h 4933219"/>
              <a:gd name="connsiteX67" fmla="*/ 2043376 w 6158547"/>
              <a:gd name="connsiteY67" fmla="*/ 3033035 h 4933219"/>
              <a:gd name="connsiteX68" fmla="*/ 2055283 w 6158547"/>
              <a:gd name="connsiteY68" fmla="*/ 3016366 h 4933219"/>
              <a:gd name="connsiteX69" fmla="*/ 2074333 w 6158547"/>
              <a:gd name="connsiteY69" fmla="*/ 3009222 h 4933219"/>
              <a:gd name="connsiteX70" fmla="*/ 2095764 w 6158547"/>
              <a:gd name="connsiteY70" fmla="*/ 2997316 h 4933219"/>
              <a:gd name="connsiteX71" fmla="*/ 2112433 w 6158547"/>
              <a:gd name="connsiteY71" fmla="*/ 2992554 h 4933219"/>
              <a:gd name="connsiteX72" fmla="*/ 2131483 w 6158547"/>
              <a:gd name="connsiteY72" fmla="*/ 2987791 h 4933219"/>
              <a:gd name="connsiteX73" fmla="*/ 2171964 w 6158547"/>
              <a:gd name="connsiteY73" fmla="*/ 2990172 h 4933219"/>
              <a:gd name="connsiteX74" fmla="*/ 2186251 w 6158547"/>
              <a:gd name="connsiteY74" fmla="*/ 2990172 h 4933219"/>
              <a:gd name="connsiteX75" fmla="*/ 2248164 w 6158547"/>
              <a:gd name="connsiteY75" fmla="*/ 2949691 h 4933219"/>
              <a:gd name="connsiteX76" fmla="*/ 2269595 w 6158547"/>
              <a:gd name="connsiteY76" fmla="*/ 2942547 h 4933219"/>
              <a:gd name="connsiteX77" fmla="*/ 2283883 w 6158547"/>
              <a:gd name="connsiteY77" fmla="*/ 2930641 h 4933219"/>
              <a:gd name="connsiteX78" fmla="*/ 2288645 w 6158547"/>
              <a:gd name="connsiteY78" fmla="*/ 2930641 h 4933219"/>
              <a:gd name="connsiteX79" fmla="*/ 2319601 w 6158547"/>
              <a:gd name="connsiteY79" fmla="*/ 2909210 h 4933219"/>
              <a:gd name="connsiteX80" fmla="*/ 2386276 w 6158547"/>
              <a:gd name="connsiteY80" fmla="*/ 2840154 h 4933219"/>
              <a:gd name="connsiteX81" fmla="*/ 2388658 w 6158547"/>
              <a:gd name="connsiteY81" fmla="*/ 2804435 h 4933219"/>
              <a:gd name="connsiteX82" fmla="*/ 2398183 w 6158547"/>
              <a:gd name="connsiteY82" fmla="*/ 2785385 h 4933219"/>
              <a:gd name="connsiteX83" fmla="*/ 2443426 w 6158547"/>
              <a:gd name="connsiteY83" fmla="*/ 2718710 h 4933219"/>
              <a:gd name="connsiteX84" fmla="*/ 2462476 w 6158547"/>
              <a:gd name="connsiteY84" fmla="*/ 2685372 h 4933219"/>
              <a:gd name="connsiteX85" fmla="*/ 2498195 w 6158547"/>
              <a:gd name="connsiteY85" fmla="*/ 2680610 h 4933219"/>
              <a:gd name="connsiteX86" fmla="*/ 2576776 w 6158547"/>
              <a:gd name="connsiteY86" fmla="*/ 2663941 h 4933219"/>
              <a:gd name="connsiteX87" fmla="*/ 2638689 w 6158547"/>
              <a:gd name="connsiteY87" fmla="*/ 2597266 h 4933219"/>
              <a:gd name="connsiteX88" fmla="*/ 2726795 w 6158547"/>
              <a:gd name="connsiteY88" fmla="*/ 2575835 h 4933219"/>
              <a:gd name="connsiteX89" fmla="*/ 2788708 w 6158547"/>
              <a:gd name="connsiteY89" fmla="*/ 2566310 h 4933219"/>
              <a:gd name="connsiteX90" fmla="*/ 2819664 w 6158547"/>
              <a:gd name="connsiteY90" fmla="*/ 2547260 h 4933219"/>
              <a:gd name="connsiteX91" fmla="*/ 2826808 w 6158547"/>
              <a:gd name="connsiteY91" fmla="*/ 2540116 h 4933219"/>
              <a:gd name="connsiteX92" fmla="*/ 2836333 w 6158547"/>
              <a:gd name="connsiteY92" fmla="*/ 2532972 h 4933219"/>
              <a:gd name="connsiteX93" fmla="*/ 2867289 w 6158547"/>
              <a:gd name="connsiteY93" fmla="*/ 2494872 h 4933219"/>
              <a:gd name="connsiteX94" fmla="*/ 2907770 w 6158547"/>
              <a:gd name="connsiteY94" fmla="*/ 2459154 h 4933219"/>
              <a:gd name="connsiteX95" fmla="*/ 2914914 w 6158547"/>
              <a:gd name="connsiteY95" fmla="*/ 2432960 h 4933219"/>
              <a:gd name="connsiteX96" fmla="*/ 2931583 w 6158547"/>
              <a:gd name="connsiteY96" fmla="*/ 2392479 h 4933219"/>
              <a:gd name="connsiteX97" fmla="*/ 2964920 w 6158547"/>
              <a:gd name="connsiteY97" fmla="*/ 2344854 h 4933219"/>
              <a:gd name="connsiteX98" fmla="*/ 3000639 w 6158547"/>
              <a:gd name="connsiteY98" fmla="*/ 2325804 h 4933219"/>
              <a:gd name="connsiteX99" fmla="*/ 3041120 w 6158547"/>
              <a:gd name="connsiteY99" fmla="*/ 2290085 h 4933219"/>
              <a:gd name="connsiteX100" fmla="*/ 3055408 w 6158547"/>
              <a:gd name="connsiteY100" fmla="*/ 2268654 h 4933219"/>
              <a:gd name="connsiteX101" fmla="*/ 3074458 w 6158547"/>
              <a:gd name="connsiteY101" fmla="*/ 2251985 h 4933219"/>
              <a:gd name="connsiteX102" fmla="*/ 3091126 w 6158547"/>
              <a:gd name="connsiteY102" fmla="*/ 2230554 h 4933219"/>
              <a:gd name="connsiteX103" fmla="*/ 3093508 w 6158547"/>
              <a:gd name="connsiteY103" fmla="*/ 2223410 h 4933219"/>
              <a:gd name="connsiteX104" fmla="*/ 3098270 w 6158547"/>
              <a:gd name="connsiteY104" fmla="*/ 2216266 h 4933219"/>
              <a:gd name="connsiteX105" fmla="*/ 3103033 w 6158547"/>
              <a:gd name="connsiteY105" fmla="*/ 2206741 h 4933219"/>
              <a:gd name="connsiteX106" fmla="*/ 3107795 w 6158547"/>
              <a:gd name="connsiteY106" fmla="*/ 2197216 h 4933219"/>
              <a:gd name="connsiteX107" fmla="*/ 3114939 w 6158547"/>
              <a:gd name="connsiteY107" fmla="*/ 2194835 h 4933219"/>
              <a:gd name="connsiteX108" fmla="*/ 3157801 w 6158547"/>
              <a:gd name="connsiteY108" fmla="*/ 2166260 h 4933219"/>
              <a:gd name="connsiteX109" fmla="*/ 3231620 w 6158547"/>
              <a:gd name="connsiteY109" fmla="*/ 2080535 h 4933219"/>
              <a:gd name="connsiteX110" fmla="*/ 3274483 w 6158547"/>
              <a:gd name="connsiteY110" fmla="*/ 2080535 h 4933219"/>
              <a:gd name="connsiteX111" fmla="*/ 3314964 w 6158547"/>
              <a:gd name="connsiteY111" fmla="*/ 2080535 h 4933219"/>
              <a:gd name="connsiteX112" fmla="*/ 3338776 w 6158547"/>
              <a:gd name="connsiteY112" fmla="*/ 2071010 h 4933219"/>
              <a:gd name="connsiteX113" fmla="*/ 3355445 w 6158547"/>
              <a:gd name="connsiteY113" fmla="*/ 2056722 h 4933219"/>
              <a:gd name="connsiteX114" fmla="*/ 3384020 w 6158547"/>
              <a:gd name="connsiteY114" fmla="*/ 1970997 h 4933219"/>
              <a:gd name="connsiteX115" fmla="*/ 3407833 w 6158547"/>
              <a:gd name="connsiteY115" fmla="*/ 1937660 h 4933219"/>
              <a:gd name="connsiteX116" fmla="*/ 3407832 w 6158547"/>
              <a:gd name="connsiteY116" fmla="*/ 1925754 h 4933219"/>
              <a:gd name="connsiteX117" fmla="*/ 3400689 w 6158547"/>
              <a:gd name="connsiteY117" fmla="*/ 1899561 h 4933219"/>
              <a:gd name="connsiteX118" fmla="*/ 3391165 w 6158547"/>
              <a:gd name="connsiteY118" fmla="*/ 1866222 h 4933219"/>
              <a:gd name="connsiteX119" fmla="*/ 3422120 w 6158547"/>
              <a:gd name="connsiteY119" fmla="*/ 1837648 h 4933219"/>
              <a:gd name="connsiteX120" fmla="*/ 3495938 w 6158547"/>
              <a:gd name="connsiteY120" fmla="*/ 1790023 h 4933219"/>
              <a:gd name="connsiteX121" fmla="*/ 3607857 w 6158547"/>
              <a:gd name="connsiteY121" fmla="*/ 1704298 h 4933219"/>
              <a:gd name="connsiteX122" fmla="*/ 3579282 w 6158547"/>
              <a:gd name="connsiteY122" fmla="*/ 1640005 h 4933219"/>
              <a:gd name="connsiteX123" fmla="*/ 3619763 w 6158547"/>
              <a:gd name="connsiteY123" fmla="*/ 1625717 h 4933219"/>
              <a:gd name="connsiteX124" fmla="*/ 3634050 w 6158547"/>
              <a:gd name="connsiteY124" fmla="*/ 1566186 h 4933219"/>
              <a:gd name="connsiteX125" fmla="*/ 3662625 w 6158547"/>
              <a:gd name="connsiteY125" fmla="*/ 1530467 h 4933219"/>
              <a:gd name="connsiteX126" fmla="*/ 3736444 w 6158547"/>
              <a:gd name="connsiteY126" fmla="*/ 1461411 h 4933219"/>
              <a:gd name="connsiteX127" fmla="*/ 3774544 w 6158547"/>
              <a:gd name="connsiteY127" fmla="*/ 1442361 h 4933219"/>
              <a:gd name="connsiteX128" fmla="*/ 3815025 w 6158547"/>
              <a:gd name="connsiteY128" fmla="*/ 1401880 h 4933219"/>
              <a:gd name="connsiteX129" fmla="*/ 3876938 w 6158547"/>
              <a:gd name="connsiteY129" fmla="*/ 1397117 h 4933219"/>
              <a:gd name="connsiteX130" fmla="*/ 3936469 w 6158547"/>
              <a:gd name="connsiteY130" fmla="*/ 1373305 h 4933219"/>
              <a:gd name="connsiteX131" fmla="*/ 3996000 w 6158547"/>
              <a:gd name="connsiteY131" fmla="*/ 1354255 h 4933219"/>
              <a:gd name="connsiteX132" fmla="*/ 4048388 w 6158547"/>
              <a:gd name="connsiteY132" fmla="*/ 1354255 h 4933219"/>
              <a:gd name="connsiteX133" fmla="*/ 4036482 w 6158547"/>
              <a:gd name="connsiteY133" fmla="*/ 1311392 h 4933219"/>
              <a:gd name="connsiteX134" fmla="*/ 4024575 w 6158547"/>
              <a:gd name="connsiteY134" fmla="*/ 1244717 h 4933219"/>
              <a:gd name="connsiteX135" fmla="*/ 4062675 w 6158547"/>
              <a:gd name="connsiteY135" fmla="*/ 1242336 h 4933219"/>
              <a:gd name="connsiteX136" fmla="*/ 4126969 w 6158547"/>
              <a:gd name="connsiteY136" fmla="*/ 1280436 h 4933219"/>
              <a:gd name="connsiteX137" fmla="*/ 4143638 w 6158547"/>
              <a:gd name="connsiteY137" fmla="*/ 1225667 h 4933219"/>
              <a:gd name="connsiteX138" fmla="*/ 4117444 w 6158547"/>
              <a:gd name="connsiteY138" fmla="*/ 1170898 h 4933219"/>
              <a:gd name="connsiteX139" fmla="*/ 4103157 w 6158547"/>
              <a:gd name="connsiteY139" fmla="*/ 1113748 h 4933219"/>
              <a:gd name="connsiteX140" fmla="*/ 4155544 w 6158547"/>
              <a:gd name="connsiteY140" fmla="*/ 1094698 h 4933219"/>
              <a:gd name="connsiteX141" fmla="*/ 4186500 w 6158547"/>
              <a:gd name="connsiteY141" fmla="*/ 1037548 h 4933219"/>
              <a:gd name="connsiteX142" fmla="*/ 4236507 w 6158547"/>
              <a:gd name="connsiteY142" fmla="*/ 1051836 h 4933219"/>
              <a:gd name="connsiteX143" fmla="*/ 4276988 w 6158547"/>
              <a:gd name="connsiteY143" fmla="*/ 1049455 h 4933219"/>
              <a:gd name="connsiteX144" fmla="*/ 4326994 w 6158547"/>
              <a:gd name="connsiteY144" fmla="*/ 1028023 h 4933219"/>
              <a:gd name="connsiteX145" fmla="*/ 4331757 w 6158547"/>
              <a:gd name="connsiteY145" fmla="*/ 963730 h 4933219"/>
              <a:gd name="connsiteX146" fmla="*/ 4357950 w 6158547"/>
              <a:gd name="connsiteY146" fmla="*/ 906580 h 4933219"/>
              <a:gd name="connsiteX147" fmla="*/ 4405575 w 6158547"/>
              <a:gd name="connsiteY147" fmla="*/ 878005 h 4933219"/>
              <a:gd name="connsiteX148" fmla="*/ 4434150 w 6158547"/>
              <a:gd name="connsiteY148" fmla="*/ 813711 h 4933219"/>
              <a:gd name="connsiteX149" fmla="*/ 4457963 w 6158547"/>
              <a:gd name="connsiteY149" fmla="*/ 801805 h 4933219"/>
              <a:gd name="connsiteX150" fmla="*/ 4527019 w 6158547"/>
              <a:gd name="connsiteY150" fmla="*/ 808948 h 4933219"/>
              <a:gd name="connsiteX151" fmla="*/ 4586550 w 6158547"/>
              <a:gd name="connsiteY151" fmla="*/ 777992 h 4933219"/>
              <a:gd name="connsiteX152" fmla="*/ 4588932 w 6158547"/>
              <a:gd name="connsiteY152" fmla="*/ 697030 h 4933219"/>
              <a:gd name="connsiteX153" fmla="*/ 4581788 w 6158547"/>
              <a:gd name="connsiteY153" fmla="*/ 625592 h 4933219"/>
              <a:gd name="connsiteX154" fmla="*/ 4593694 w 6158547"/>
              <a:gd name="connsiteY154" fmla="*/ 530342 h 4933219"/>
              <a:gd name="connsiteX155" fmla="*/ 4672275 w 6158547"/>
              <a:gd name="connsiteY155" fmla="*/ 535105 h 4933219"/>
              <a:gd name="connsiteX156" fmla="*/ 4686563 w 6158547"/>
              <a:gd name="connsiteY156" fmla="*/ 435092 h 4933219"/>
              <a:gd name="connsiteX157" fmla="*/ 4793719 w 6158547"/>
              <a:gd name="connsiteY157" fmla="*/ 406517 h 4933219"/>
              <a:gd name="connsiteX158" fmla="*/ 4872300 w 6158547"/>
              <a:gd name="connsiteY158" fmla="*/ 396992 h 4933219"/>
              <a:gd name="connsiteX159" fmla="*/ 4919925 w 6158547"/>
              <a:gd name="connsiteY159" fmla="*/ 313648 h 4933219"/>
              <a:gd name="connsiteX160" fmla="*/ 4984219 w 6158547"/>
              <a:gd name="connsiteY160" fmla="*/ 296980 h 4933219"/>
              <a:gd name="connsiteX161" fmla="*/ 5062800 w 6158547"/>
              <a:gd name="connsiteY161" fmla="*/ 306505 h 4933219"/>
              <a:gd name="connsiteX162" fmla="*/ 5098519 w 6158547"/>
              <a:gd name="connsiteY162" fmla="*/ 254117 h 4933219"/>
              <a:gd name="connsiteX163" fmla="*/ 5155669 w 6158547"/>
              <a:gd name="connsiteY163" fmla="*/ 225542 h 4933219"/>
              <a:gd name="connsiteX164" fmla="*/ 5246157 w 6158547"/>
              <a:gd name="connsiteY164" fmla="*/ 237448 h 4933219"/>
              <a:gd name="connsiteX165" fmla="*/ 5627775 w 6158547"/>
              <a:gd name="connsiteY165" fmla="*/ 118242 h 4933219"/>
              <a:gd name="connsiteX166" fmla="*/ 5690837 w 6158547"/>
              <a:gd name="connsiteY166" fmla="*/ 55180 h 4933219"/>
              <a:gd name="connsiteX167" fmla="*/ 5769664 w 6158547"/>
              <a:gd name="connsiteY167" fmla="*/ 78828 h 4933219"/>
              <a:gd name="connsiteX168" fmla="*/ 5899730 w 6158547"/>
              <a:gd name="connsiteY168" fmla="*/ 94594 h 4933219"/>
              <a:gd name="connsiteX169" fmla="*/ 5994323 w 6158547"/>
              <a:gd name="connsiteY169" fmla="*/ 0 h 4933219"/>
              <a:gd name="connsiteX170" fmla="*/ 6158547 w 6158547"/>
              <a:gd name="connsiteY170" fmla="*/ 28903 h 4933219"/>
              <a:gd name="connsiteX0" fmla="*/ 0 w 6158547"/>
              <a:gd name="connsiteY0" fmla="*/ 4933219 h 4933219"/>
              <a:gd name="connsiteX1" fmla="*/ 98107 w 6158547"/>
              <a:gd name="connsiteY1" fmla="*/ 4868449 h 4933219"/>
              <a:gd name="connsiteX2" fmla="*/ 176000 w 6158547"/>
              <a:gd name="connsiteY2" fmla="*/ 4881996 h 4933219"/>
              <a:gd name="connsiteX3" fmla="*/ 257280 w 6158547"/>
              <a:gd name="connsiteY3" fmla="*/ 4841356 h 4933219"/>
              <a:gd name="connsiteX4" fmla="*/ 291147 w 6158547"/>
              <a:gd name="connsiteY4" fmla="*/ 4743143 h 4933219"/>
              <a:gd name="connsiteX5" fmla="*/ 362267 w 6158547"/>
              <a:gd name="connsiteY5" fmla="*/ 4736369 h 4933219"/>
              <a:gd name="connsiteX6" fmla="*/ 419840 w 6158547"/>
              <a:gd name="connsiteY6" fmla="*/ 4692343 h 4933219"/>
              <a:gd name="connsiteX7" fmla="*/ 467253 w 6158547"/>
              <a:gd name="connsiteY7" fmla="*/ 4611063 h 4933219"/>
              <a:gd name="connsiteX8" fmla="*/ 487573 w 6158547"/>
              <a:gd name="connsiteY8" fmla="*/ 4523009 h 4933219"/>
              <a:gd name="connsiteX9" fmla="*/ 541760 w 6158547"/>
              <a:gd name="connsiteY9" fmla="*/ 4516236 h 4933219"/>
              <a:gd name="connsiteX10" fmla="*/ 606107 w 6158547"/>
              <a:gd name="connsiteY10" fmla="*/ 4472209 h 4933219"/>
              <a:gd name="connsiteX11" fmla="*/ 592560 w 6158547"/>
              <a:gd name="connsiteY11" fmla="*/ 4380769 h 4933219"/>
              <a:gd name="connsiteX12" fmla="*/ 616267 w 6158547"/>
              <a:gd name="connsiteY12" fmla="*/ 4262236 h 4933219"/>
              <a:gd name="connsiteX13" fmla="*/ 677227 w 6158547"/>
              <a:gd name="connsiteY13" fmla="*/ 4252076 h 4933219"/>
              <a:gd name="connsiteX14" fmla="*/ 744960 w 6158547"/>
              <a:gd name="connsiteY14" fmla="*/ 4252076 h 4933219"/>
              <a:gd name="connsiteX15" fmla="*/ 809307 w 6158547"/>
              <a:gd name="connsiteY15" fmla="*/ 4228369 h 4933219"/>
              <a:gd name="connsiteX16" fmla="*/ 822853 w 6158547"/>
              <a:gd name="connsiteY16" fmla="*/ 4126769 h 4933219"/>
              <a:gd name="connsiteX17" fmla="*/ 839787 w 6158547"/>
              <a:gd name="connsiteY17" fmla="*/ 4059036 h 4933219"/>
              <a:gd name="connsiteX18" fmla="*/ 907520 w 6158547"/>
              <a:gd name="connsiteY18" fmla="*/ 4086129 h 4933219"/>
              <a:gd name="connsiteX19" fmla="*/ 958320 w 6158547"/>
              <a:gd name="connsiteY19" fmla="*/ 4075969 h 4933219"/>
              <a:gd name="connsiteX20" fmla="*/ 978640 w 6158547"/>
              <a:gd name="connsiteY20" fmla="*/ 3994690 h 4933219"/>
              <a:gd name="connsiteX21" fmla="*/ 1005734 w 6158547"/>
              <a:gd name="connsiteY21" fmla="*/ 3930343 h 4933219"/>
              <a:gd name="connsiteX22" fmla="*/ 1093787 w 6158547"/>
              <a:gd name="connsiteY22" fmla="*/ 3906636 h 4933219"/>
              <a:gd name="connsiteX23" fmla="*/ 1164907 w 6158547"/>
              <a:gd name="connsiteY23" fmla="*/ 3920183 h 4933219"/>
              <a:gd name="connsiteX24" fmla="*/ 1144587 w 6158547"/>
              <a:gd name="connsiteY24" fmla="*/ 3845676 h 4933219"/>
              <a:gd name="connsiteX25" fmla="*/ 1202160 w 6158547"/>
              <a:gd name="connsiteY25" fmla="*/ 3744076 h 4933219"/>
              <a:gd name="connsiteX26" fmla="*/ 1290901 w 6158547"/>
              <a:gd name="connsiteY26" fmla="*/ 3730741 h 4933219"/>
              <a:gd name="connsiteX27" fmla="*/ 1329001 w 6158547"/>
              <a:gd name="connsiteY27" fmla="*/ 3697404 h 4933219"/>
              <a:gd name="connsiteX28" fmla="*/ 1340908 w 6158547"/>
              <a:gd name="connsiteY28" fmla="*/ 3680735 h 4933219"/>
              <a:gd name="connsiteX29" fmla="*/ 1352814 w 6158547"/>
              <a:gd name="connsiteY29" fmla="*/ 3661685 h 4933219"/>
              <a:gd name="connsiteX30" fmla="*/ 1367101 w 6158547"/>
              <a:gd name="connsiteY30" fmla="*/ 3635491 h 4933219"/>
              <a:gd name="connsiteX31" fmla="*/ 1374245 w 6158547"/>
              <a:gd name="connsiteY31" fmla="*/ 3614060 h 4933219"/>
              <a:gd name="connsiteX32" fmla="*/ 1400439 w 6158547"/>
              <a:gd name="connsiteY32" fmla="*/ 3606916 h 4933219"/>
              <a:gd name="connsiteX33" fmla="*/ 1426633 w 6158547"/>
              <a:gd name="connsiteY33" fmla="*/ 3606916 h 4933219"/>
              <a:gd name="connsiteX34" fmla="*/ 1436158 w 6158547"/>
              <a:gd name="connsiteY34" fmla="*/ 3606916 h 4933219"/>
              <a:gd name="connsiteX35" fmla="*/ 1452826 w 6158547"/>
              <a:gd name="connsiteY35" fmla="*/ 3595010 h 4933219"/>
              <a:gd name="connsiteX36" fmla="*/ 1462351 w 6158547"/>
              <a:gd name="connsiteY36" fmla="*/ 3587866 h 4933219"/>
              <a:gd name="connsiteX37" fmla="*/ 1476639 w 6158547"/>
              <a:gd name="connsiteY37" fmla="*/ 3571197 h 4933219"/>
              <a:gd name="connsiteX38" fmla="*/ 1488545 w 6158547"/>
              <a:gd name="connsiteY38" fmla="*/ 3552147 h 4933219"/>
              <a:gd name="connsiteX39" fmla="*/ 1495689 w 6158547"/>
              <a:gd name="connsiteY39" fmla="*/ 3545004 h 4933219"/>
              <a:gd name="connsiteX40" fmla="*/ 1502833 w 6158547"/>
              <a:gd name="connsiteY40" fmla="*/ 3533097 h 4933219"/>
              <a:gd name="connsiteX41" fmla="*/ 1507595 w 6158547"/>
              <a:gd name="connsiteY41" fmla="*/ 3523572 h 4933219"/>
              <a:gd name="connsiteX42" fmla="*/ 1514739 w 6158547"/>
              <a:gd name="connsiteY42" fmla="*/ 3504522 h 4933219"/>
              <a:gd name="connsiteX43" fmla="*/ 1521883 w 6158547"/>
              <a:gd name="connsiteY43" fmla="*/ 3461660 h 4933219"/>
              <a:gd name="connsiteX44" fmla="*/ 1569508 w 6158547"/>
              <a:gd name="connsiteY44" fmla="*/ 3444991 h 4933219"/>
              <a:gd name="connsiteX45" fmla="*/ 1631420 w 6158547"/>
              <a:gd name="connsiteY45" fmla="*/ 3425941 h 4933219"/>
              <a:gd name="connsiteX46" fmla="*/ 1686189 w 6158547"/>
              <a:gd name="connsiteY46" fmla="*/ 3404510 h 4933219"/>
              <a:gd name="connsiteX47" fmla="*/ 1705239 w 6158547"/>
              <a:gd name="connsiteY47" fmla="*/ 3394985 h 4933219"/>
              <a:gd name="connsiteX48" fmla="*/ 1712383 w 6158547"/>
              <a:gd name="connsiteY48" fmla="*/ 3390222 h 4933219"/>
              <a:gd name="connsiteX49" fmla="*/ 1736195 w 6158547"/>
              <a:gd name="connsiteY49" fmla="*/ 3371172 h 4933219"/>
              <a:gd name="connsiteX50" fmla="*/ 1743339 w 6158547"/>
              <a:gd name="connsiteY50" fmla="*/ 3347360 h 4933219"/>
              <a:gd name="connsiteX51" fmla="*/ 1740958 w 6158547"/>
              <a:gd name="connsiteY51" fmla="*/ 3314022 h 4933219"/>
              <a:gd name="connsiteX52" fmla="*/ 1743339 w 6158547"/>
              <a:gd name="connsiteY52" fmla="*/ 3290210 h 4933219"/>
              <a:gd name="connsiteX53" fmla="*/ 1755245 w 6158547"/>
              <a:gd name="connsiteY53" fmla="*/ 3273541 h 4933219"/>
              <a:gd name="connsiteX54" fmla="*/ 1767151 w 6158547"/>
              <a:gd name="connsiteY54" fmla="*/ 3240204 h 4933219"/>
              <a:gd name="connsiteX55" fmla="*/ 1786201 w 6158547"/>
              <a:gd name="connsiteY55" fmla="*/ 3223535 h 4933219"/>
              <a:gd name="connsiteX56" fmla="*/ 1805251 w 6158547"/>
              <a:gd name="connsiteY56" fmla="*/ 3211629 h 4933219"/>
              <a:gd name="connsiteX57" fmla="*/ 1821920 w 6158547"/>
              <a:gd name="connsiteY57" fmla="*/ 3197341 h 4933219"/>
              <a:gd name="connsiteX58" fmla="*/ 1831445 w 6158547"/>
              <a:gd name="connsiteY58" fmla="*/ 3194960 h 4933219"/>
              <a:gd name="connsiteX59" fmla="*/ 1845733 w 6158547"/>
              <a:gd name="connsiteY59" fmla="*/ 3187816 h 4933219"/>
              <a:gd name="connsiteX60" fmla="*/ 1881451 w 6158547"/>
              <a:gd name="connsiteY60" fmla="*/ 3180672 h 4933219"/>
              <a:gd name="connsiteX61" fmla="*/ 1912408 w 6158547"/>
              <a:gd name="connsiteY61" fmla="*/ 3180672 h 4933219"/>
              <a:gd name="connsiteX62" fmla="*/ 1929076 w 6158547"/>
              <a:gd name="connsiteY62" fmla="*/ 3180672 h 4933219"/>
              <a:gd name="connsiteX63" fmla="*/ 1976701 w 6158547"/>
              <a:gd name="connsiteY63" fmla="*/ 3140191 h 4933219"/>
              <a:gd name="connsiteX64" fmla="*/ 1988608 w 6158547"/>
              <a:gd name="connsiteY64" fmla="*/ 3121141 h 4933219"/>
              <a:gd name="connsiteX65" fmla="*/ 2000514 w 6158547"/>
              <a:gd name="connsiteY65" fmla="*/ 3102091 h 4933219"/>
              <a:gd name="connsiteX66" fmla="*/ 2017183 w 6158547"/>
              <a:gd name="connsiteY66" fmla="*/ 3085422 h 4933219"/>
              <a:gd name="connsiteX67" fmla="*/ 2043376 w 6158547"/>
              <a:gd name="connsiteY67" fmla="*/ 3033035 h 4933219"/>
              <a:gd name="connsiteX68" fmla="*/ 2055283 w 6158547"/>
              <a:gd name="connsiteY68" fmla="*/ 3016366 h 4933219"/>
              <a:gd name="connsiteX69" fmla="*/ 2074333 w 6158547"/>
              <a:gd name="connsiteY69" fmla="*/ 3009222 h 4933219"/>
              <a:gd name="connsiteX70" fmla="*/ 2095764 w 6158547"/>
              <a:gd name="connsiteY70" fmla="*/ 2997316 h 4933219"/>
              <a:gd name="connsiteX71" fmla="*/ 2112433 w 6158547"/>
              <a:gd name="connsiteY71" fmla="*/ 2992554 h 4933219"/>
              <a:gd name="connsiteX72" fmla="*/ 2131483 w 6158547"/>
              <a:gd name="connsiteY72" fmla="*/ 2987791 h 4933219"/>
              <a:gd name="connsiteX73" fmla="*/ 2171964 w 6158547"/>
              <a:gd name="connsiteY73" fmla="*/ 2990172 h 4933219"/>
              <a:gd name="connsiteX74" fmla="*/ 2186251 w 6158547"/>
              <a:gd name="connsiteY74" fmla="*/ 2990172 h 4933219"/>
              <a:gd name="connsiteX75" fmla="*/ 2248164 w 6158547"/>
              <a:gd name="connsiteY75" fmla="*/ 2949691 h 4933219"/>
              <a:gd name="connsiteX76" fmla="*/ 2269595 w 6158547"/>
              <a:gd name="connsiteY76" fmla="*/ 2942547 h 4933219"/>
              <a:gd name="connsiteX77" fmla="*/ 2283883 w 6158547"/>
              <a:gd name="connsiteY77" fmla="*/ 2930641 h 4933219"/>
              <a:gd name="connsiteX78" fmla="*/ 2288645 w 6158547"/>
              <a:gd name="connsiteY78" fmla="*/ 2930641 h 4933219"/>
              <a:gd name="connsiteX79" fmla="*/ 2319601 w 6158547"/>
              <a:gd name="connsiteY79" fmla="*/ 2909210 h 4933219"/>
              <a:gd name="connsiteX80" fmla="*/ 2386276 w 6158547"/>
              <a:gd name="connsiteY80" fmla="*/ 2840154 h 4933219"/>
              <a:gd name="connsiteX81" fmla="*/ 2388658 w 6158547"/>
              <a:gd name="connsiteY81" fmla="*/ 2804435 h 4933219"/>
              <a:gd name="connsiteX82" fmla="*/ 2398183 w 6158547"/>
              <a:gd name="connsiteY82" fmla="*/ 2785385 h 4933219"/>
              <a:gd name="connsiteX83" fmla="*/ 2443426 w 6158547"/>
              <a:gd name="connsiteY83" fmla="*/ 2718710 h 4933219"/>
              <a:gd name="connsiteX84" fmla="*/ 2462476 w 6158547"/>
              <a:gd name="connsiteY84" fmla="*/ 2685372 h 4933219"/>
              <a:gd name="connsiteX85" fmla="*/ 2498195 w 6158547"/>
              <a:gd name="connsiteY85" fmla="*/ 2680610 h 4933219"/>
              <a:gd name="connsiteX86" fmla="*/ 2576776 w 6158547"/>
              <a:gd name="connsiteY86" fmla="*/ 2663941 h 4933219"/>
              <a:gd name="connsiteX87" fmla="*/ 2638689 w 6158547"/>
              <a:gd name="connsiteY87" fmla="*/ 2597266 h 4933219"/>
              <a:gd name="connsiteX88" fmla="*/ 2726795 w 6158547"/>
              <a:gd name="connsiteY88" fmla="*/ 2575835 h 4933219"/>
              <a:gd name="connsiteX89" fmla="*/ 2788708 w 6158547"/>
              <a:gd name="connsiteY89" fmla="*/ 2566310 h 4933219"/>
              <a:gd name="connsiteX90" fmla="*/ 2819664 w 6158547"/>
              <a:gd name="connsiteY90" fmla="*/ 2547260 h 4933219"/>
              <a:gd name="connsiteX91" fmla="*/ 2826808 w 6158547"/>
              <a:gd name="connsiteY91" fmla="*/ 2540116 h 4933219"/>
              <a:gd name="connsiteX92" fmla="*/ 2836333 w 6158547"/>
              <a:gd name="connsiteY92" fmla="*/ 2532972 h 4933219"/>
              <a:gd name="connsiteX93" fmla="*/ 2867289 w 6158547"/>
              <a:gd name="connsiteY93" fmla="*/ 2494872 h 4933219"/>
              <a:gd name="connsiteX94" fmla="*/ 2907770 w 6158547"/>
              <a:gd name="connsiteY94" fmla="*/ 2459154 h 4933219"/>
              <a:gd name="connsiteX95" fmla="*/ 2914914 w 6158547"/>
              <a:gd name="connsiteY95" fmla="*/ 2432960 h 4933219"/>
              <a:gd name="connsiteX96" fmla="*/ 2931583 w 6158547"/>
              <a:gd name="connsiteY96" fmla="*/ 2392479 h 4933219"/>
              <a:gd name="connsiteX97" fmla="*/ 2964920 w 6158547"/>
              <a:gd name="connsiteY97" fmla="*/ 2344854 h 4933219"/>
              <a:gd name="connsiteX98" fmla="*/ 3000639 w 6158547"/>
              <a:gd name="connsiteY98" fmla="*/ 2325804 h 4933219"/>
              <a:gd name="connsiteX99" fmla="*/ 3041120 w 6158547"/>
              <a:gd name="connsiteY99" fmla="*/ 2290085 h 4933219"/>
              <a:gd name="connsiteX100" fmla="*/ 3055408 w 6158547"/>
              <a:gd name="connsiteY100" fmla="*/ 2268654 h 4933219"/>
              <a:gd name="connsiteX101" fmla="*/ 3074458 w 6158547"/>
              <a:gd name="connsiteY101" fmla="*/ 2251985 h 4933219"/>
              <a:gd name="connsiteX102" fmla="*/ 3091126 w 6158547"/>
              <a:gd name="connsiteY102" fmla="*/ 2230554 h 4933219"/>
              <a:gd name="connsiteX103" fmla="*/ 3093508 w 6158547"/>
              <a:gd name="connsiteY103" fmla="*/ 2223410 h 4933219"/>
              <a:gd name="connsiteX104" fmla="*/ 3098270 w 6158547"/>
              <a:gd name="connsiteY104" fmla="*/ 2216266 h 4933219"/>
              <a:gd name="connsiteX105" fmla="*/ 3103033 w 6158547"/>
              <a:gd name="connsiteY105" fmla="*/ 2206741 h 4933219"/>
              <a:gd name="connsiteX106" fmla="*/ 3107795 w 6158547"/>
              <a:gd name="connsiteY106" fmla="*/ 2197216 h 4933219"/>
              <a:gd name="connsiteX107" fmla="*/ 3114939 w 6158547"/>
              <a:gd name="connsiteY107" fmla="*/ 2194835 h 4933219"/>
              <a:gd name="connsiteX108" fmla="*/ 3157801 w 6158547"/>
              <a:gd name="connsiteY108" fmla="*/ 2166260 h 4933219"/>
              <a:gd name="connsiteX109" fmla="*/ 3231620 w 6158547"/>
              <a:gd name="connsiteY109" fmla="*/ 2080535 h 4933219"/>
              <a:gd name="connsiteX110" fmla="*/ 3274483 w 6158547"/>
              <a:gd name="connsiteY110" fmla="*/ 2080535 h 4933219"/>
              <a:gd name="connsiteX111" fmla="*/ 3314964 w 6158547"/>
              <a:gd name="connsiteY111" fmla="*/ 2080535 h 4933219"/>
              <a:gd name="connsiteX112" fmla="*/ 3338776 w 6158547"/>
              <a:gd name="connsiteY112" fmla="*/ 2071010 h 4933219"/>
              <a:gd name="connsiteX113" fmla="*/ 3355445 w 6158547"/>
              <a:gd name="connsiteY113" fmla="*/ 2056722 h 4933219"/>
              <a:gd name="connsiteX114" fmla="*/ 3384020 w 6158547"/>
              <a:gd name="connsiteY114" fmla="*/ 1970997 h 4933219"/>
              <a:gd name="connsiteX115" fmla="*/ 3407833 w 6158547"/>
              <a:gd name="connsiteY115" fmla="*/ 1937660 h 4933219"/>
              <a:gd name="connsiteX116" fmla="*/ 3407832 w 6158547"/>
              <a:gd name="connsiteY116" fmla="*/ 1925754 h 4933219"/>
              <a:gd name="connsiteX117" fmla="*/ 3400689 w 6158547"/>
              <a:gd name="connsiteY117" fmla="*/ 1899561 h 4933219"/>
              <a:gd name="connsiteX118" fmla="*/ 3391165 w 6158547"/>
              <a:gd name="connsiteY118" fmla="*/ 1866222 h 4933219"/>
              <a:gd name="connsiteX119" fmla="*/ 3422120 w 6158547"/>
              <a:gd name="connsiteY119" fmla="*/ 1837648 h 4933219"/>
              <a:gd name="connsiteX120" fmla="*/ 3495938 w 6158547"/>
              <a:gd name="connsiteY120" fmla="*/ 1790023 h 4933219"/>
              <a:gd name="connsiteX121" fmla="*/ 3607857 w 6158547"/>
              <a:gd name="connsiteY121" fmla="*/ 1704298 h 4933219"/>
              <a:gd name="connsiteX122" fmla="*/ 3579282 w 6158547"/>
              <a:gd name="connsiteY122" fmla="*/ 1640005 h 4933219"/>
              <a:gd name="connsiteX123" fmla="*/ 3619763 w 6158547"/>
              <a:gd name="connsiteY123" fmla="*/ 1625717 h 4933219"/>
              <a:gd name="connsiteX124" fmla="*/ 3634050 w 6158547"/>
              <a:gd name="connsiteY124" fmla="*/ 1566186 h 4933219"/>
              <a:gd name="connsiteX125" fmla="*/ 3662625 w 6158547"/>
              <a:gd name="connsiteY125" fmla="*/ 1530467 h 4933219"/>
              <a:gd name="connsiteX126" fmla="*/ 3736444 w 6158547"/>
              <a:gd name="connsiteY126" fmla="*/ 1461411 h 4933219"/>
              <a:gd name="connsiteX127" fmla="*/ 3774544 w 6158547"/>
              <a:gd name="connsiteY127" fmla="*/ 1442361 h 4933219"/>
              <a:gd name="connsiteX128" fmla="*/ 3815025 w 6158547"/>
              <a:gd name="connsiteY128" fmla="*/ 1401880 h 4933219"/>
              <a:gd name="connsiteX129" fmla="*/ 3876938 w 6158547"/>
              <a:gd name="connsiteY129" fmla="*/ 1397117 h 4933219"/>
              <a:gd name="connsiteX130" fmla="*/ 3936469 w 6158547"/>
              <a:gd name="connsiteY130" fmla="*/ 1373305 h 4933219"/>
              <a:gd name="connsiteX131" fmla="*/ 3996000 w 6158547"/>
              <a:gd name="connsiteY131" fmla="*/ 1354255 h 4933219"/>
              <a:gd name="connsiteX132" fmla="*/ 4048388 w 6158547"/>
              <a:gd name="connsiteY132" fmla="*/ 1354255 h 4933219"/>
              <a:gd name="connsiteX133" fmla="*/ 4036482 w 6158547"/>
              <a:gd name="connsiteY133" fmla="*/ 1311392 h 4933219"/>
              <a:gd name="connsiteX134" fmla="*/ 4024575 w 6158547"/>
              <a:gd name="connsiteY134" fmla="*/ 1244717 h 4933219"/>
              <a:gd name="connsiteX135" fmla="*/ 4062675 w 6158547"/>
              <a:gd name="connsiteY135" fmla="*/ 1242336 h 4933219"/>
              <a:gd name="connsiteX136" fmla="*/ 4126969 w 6158547"/>
              <a:gd name="connsiteY136" fmla="*/ 1280436 h 4933219"/>
              <a:gd name="connsiteX137" fmla="*/ 4143638 w 6158547"/>
              <a:gd name="connsiteY137" fmla="*/ 1225667 h 4933219"/>
              <a:gd name="connsiteX138" fmla="*/ 4117444 w 6158547"/>
              <a:gd name="connsiteY138" fmla="*/ 1170898 h 4933219"/>
              <a:gd name="connsiteX139" fmla="*/ 4103157 w 6158547"/>
              <a:gd name="connsiteY139" fmla="*/ 1113748 h 4933219"/>
              <a:gd name="connsiteX140" fmla="*/ 4155544 w 6158547"/>
              <a:gd name="connsiteY140" fmla="*/ 1094698 h 4933219"/>
              <a:gd name="connsiteX141" fmla="*/ 4186500 w 6158547"/>
              <a:gd name="connsiteY141" fmla="*/ 1037548 h 4933219"/>
              <a:gd name="connsiteX142" fmla="*/ 4236507 w 6158547"/>
              <a:gd name="connsiteY142" fmla="*/ 1051836 h 4933219"/>
              <a:gd name="connsiteX143" fmla="*/ 4276988 w 6158547"/>
              <a:gd name="connsiteY143" fmla="*/ 1049455 h 4933219"/>
              <a:gd name="connsiteX144" fmla="*/ 4326994 w 6158547"/>
              <a:gd name="connsiteY144" fmla="*/ 1028023 h 4933219"/>
              <a:gd name="connsiteX145" fmla="*/ 4331757 w 6158547"/>
              <a:gd name="connsiteY145" fmla="*/ 963730 h 4933219"/>
              <a:gd name="connsiteX146" fmla="*/ 4357950 w 6158547"/>
              <a:gd name="connsiteY146" fmla="*/ 906580 h 4933219"/>
              <a:gd name="connsiteX147" fmla="*/ 4405575 w 6158547"/>
              <a:gd name="connsiteY147" fmla="*/ 878005 h 4933219"/>
              <a:gd name="connsiteX148" fmla="*/ 4434150 w 6158547"/>
              <a:gd name="connsiteY148" fmla="*/ 813711 h 4933219"/>
              <a:gd name="connsiteX149" fmla="*/ 4457963 w 6158547"/>
              <a:gd name="connsiteY149" fmla="*/ 801805 h 4933219"/>
              <a:gd name="connsiteX150" fmla="*/ 4527019 w 6158547"/>
              <a:gd name="connsiteY150" fmla="*/ 808948 h 4933219"/>
              <a:gd name="connsiteX151" fmla="*/ 4586550 w 6158547"/>
              <a:gd name="connsiteY151" fmla="*/ 777992 h 4933219"/>
              <a:gd name="connsiteX152" fmla="*/ 4588932 w 6158547"/>
              <a:gd name="connsiteY152" fmla="*/ 697030 h 4933219"/>
              <a:gd name="connsiteX153" fmla="*/ 4581788 w 6158547"/>
              <a:gd name="connsiteY153" fmla="*/ 625592 h 4933219"/>
              <a:gd name="connsiteX154" fmla="*/ 4593694 w 6158547"/>
              <a:gd name="connsiteY154" fmla="*/ 530342 h 4933219"/>
              <a:gd name="connsiteX155" fmla="*/ 4672275 w 6158547"/>
              <a:gd name="connsiteY155" fmla="*/ 535105 h 4933219"/>
              <a:gd name="connsiteX156" fmla="*/ 4686563 w 6158547"/>
              <a:gd name="connsiteY156" fmla="*/ 435092 h 4933219"/>
              <a:gd name="connsiteX157" fmla="*/ 4793719 w 6158547"/>
              <a:gd name="connsiteY157" fmla="*/ 406517 h 4933219"/>
              <a:gd name="connsiteX158" fmla="*/ 4872300 w 6158547"/>
              <a:gd name="connsiteY158" fmla="*/ 396992 h 4933219"/>
              <a:gd name="connsiteX159" fmla="*/ 4919925 w 6158547"/>
              <a:gd name="connsiteY159" fmla="*/ 313648 h 4933219"/>
              <a:gd name="connsiteX160" fmla="*/ 4984219 w 6158547"/>
              <a:gd name="connsiteY160" fmla="*/ 296980 h 4933219"/>
              <a:gd name="connsiteX161" fmla="*/ 5062800 w 6158547"/>
              <a:gd name="connsiteY161" fmla="*/ 306505 h 4933219"/>
              <a:gd name="connsiteX162" fmla="*/ 5098519 w 6158547"/>
              <a:gd name="connsiteY162" fmla="*/ 254117 h 4933219"/>
              <a:gd name="connsiteX163" fmla="*/ 5155669 w 6158547"/>
              <a:gd name="connsiteY163" fmla="*/ 225542 h 4933219"/>
              <a:gd name="connsiteX164" fmla="*/ 5246157 w 6158547"/>
              <a:gd name="connsiteY164" fmla="*/ 237448 h 4933219"/>
              <a:gd name="connsiteX165" fmla="*/ 5308523 w 6158547"/>
              <a:gd name="connsiteY165" fmla="*/ 197070 h 4933219"/>
              <a:gd name="connsiteX166" fmla="*/ 5627775 w 6158547"/>
              <a:gd name="connsiteY166" fmla="*/ 118242 h 4933219"/>
              <a:gd name="connsiteX167" fmla="*/ 5690837 w 6158547"/>
              <a:gd name="connsiteY167" fmla="*/ 55180 h 4933219"/>
              <a:gd name="connsiteX168" fmla="*/ 5769664 w 6158547"/>
              <a:gd name="connsiteY168" fmla="*/ 78828 h 4933219"/>
              <a:gd name="connsiteX169" fmla="*/ 5899730 w 6158547"/>
              <a:gd name="connsiteY169" fmla="*/ 94594 h 4933219"/>
              <a:gd name="connsiteX170" fmla="*/ 5994323 w 6158547"/>
              <a:gd name="connsiteY170" fmla="*/ 0 h 4933219"/>
              <a:gd name="connsiteX171" fmla="*/ 6158547 w 6158547"/>
              <a:gd name="connsiteY171" fmla="*/ 28903 h 4933219"/>
              <a:gd name="connsiteX0" fmla="*/ 0 w 6158547"/>
              <a:gd name="connsiteY0" fmla="*/ 4933219 h 4933219"/>
              <a:gd name="connsiteX1" fmla="*/ 98107 w 6158547"/>
              <a:gd name="connsiteY1" fmla="*/ 4868449 h 4933219"/>
              <a:gd name="connsiteX2" fmla="*/ 176000 w 6158547"/>
              <a:gd name="connsiteY2" fmla="*/ 4881996 h 4933219"/>
              <a:gd name="connsiteX3" fmla="*/ 257280 w 6158547"/>
              <a:gd name="connsiteY3" fmla="*/ 4841356 h 4933219"/>
              <a:gd name="connsiteX4" fmla="*/ 291147 w 6158547"/>
              <a:gd name="connsiteY4" fmla="*/ 4743143 h 4933219"/>
              <a:gd name="connsiteX5" fmla="*/ 362267 w 6158547"/>
              <a:gd name="connsiteY5" fmla="*/ 4736369 h 4933219"/>
              <a:gd name="connsiteX6" fmla="*/ 419840 w 6158547"/>
              <a:gd name="connsiteY6" fmla="*/ 4692343 h 4933219"/>
              <a:gd name="connsiteX7" fmla="*/ 467253 w 6158547"/>
              <a:gd name="connsiteY7" fmla="*/ 4611063 h 4933219"/>
              <a:gd name="connsiteX8" fmla="*/ 487573 w 6158547"/>
              <a:gd name="connsiteY8" fmla="*/ 4523009 h 4933219"/>
              <a:gd name="connsiteX9" fmla="*/ 541760 w 6158547"/>
              <a:gd name="connsiteY9" fmla="*/ 4516236 h 4933219"/>
              <a:gd name="connsiteX10" fmla="*/ 606107 w 6158547"/>
              <a:gd name="connsiteY10" fmla="*/ 4472209 h 4933219"/>
              <a:gd name="connsiteX11" fmla="*/ 592560 w 6158547"/>
              <a:gd name="connsiteY11" fmla="*/ 4380769 h 4933219"/>
              <a:gd name="connsiteX12" fmla="*/ 616267 w 6158547"/>
              <a:gd name="connsiteY12" fmla="*/ 4262236 h 4933219"/>
              <a:gd name="connsiteX13" fmla="*/ 677227 w 6158547"/>
              <a:gd name="connsiteY13" fmla="*/ 4252076 h 4933219"/>
              <a:gd name="connsiteX14" fmla="*/ 744960 w 6158547"/>
              <a:gd name="connsiteY14" fmla="*/ 4252076 h 4933219"/>
              <a:gd name="connsiteX15" fmla="*/ 809307 w 6158547"/>
              <a:gd name="connsiteY15" fmla="*/ 4228369 h 4933219"/>
              <a:gd name="connsiteX16" fmla="*/ 822853 w 6158547"/>
              <a:gd name="connsiteY16" fmla="*/ 4126769 h 4933219"/>
              <a:gd name="connsiteX17" fmla="*/ 839787 w 6158547"/>
              <a:gd name="connsiteY17" fmla="*/ 4059036 h 4933219"/>
              <a:gd name="connsiteX18" fmla="*/ 907520 w 6158547"/>
              <a:gd name="connsiteY18" fmla="*/ 4086129 h 4933219"/>
              <a:gd name="connsiteX19" fmla="*/ 958320 w 6158547"/>
              <a:gd name="connsiteY19" fmla="*/ 4075969 h 4933219"/>
              <a:gd name="connsiteX20" fmla="*/ 978640 w 6158547"/>
              <a:gd name="connsiteY20" fmla="*/ 3994690 h 4933219"/>
              <a:gd name="connsiteX21" fmla="*/ 1005734 w 6158547"/>
              <a:gd name="connsiteY21" fmla="*/ 3930343 h 4933219"/>
              <a:gd name="connsiteX22" fmla="*/ 1093787 w 6158547"/>
              <a:gd name="connsiteY22" fmla="*/ 3906636 h 4933219"/>
              <a:gd name="connsiteX23" fmla="*/ 1164907 w 6158547"/>
              <a:gd name="connsiteY23" fmla="*/ 3920183 h 4933219"/>
              <a:gd name="connsiteX24" fmla="*/ 1144587 w 6158547"/>
              <a:gd name="connsiteY24" fmla="*/ 3845676 h 4933219"/>
              <a:gd name="connsiteX25" fmla="*/ 1202160 w 6158547"/>
              <a:gd name="connsiteY25" fmla="*/ 3744076 h 4933219"/>
              <a:gd name="connsiteX26" fmla="*/ 1290901 w 6158547"/>
              <a:gd name="connsiteY26" fmla="*/ 3730741 h 4933219"/>
              <a:gd name="connsiteX27" fmla="*/ 1329001 w 6158547"/>
              <a:gd name="connsiteY27" fmla="*/ 3697404 h 4933219"/>
              <a:gd name="connsiteX28" fmla="*/ 1340908 w 6158547"/>
              <a:gd name="connsiteY28" fmla="*/ 3680735 h 4933219"/>
              <a:gd name="connsiteX29" fmla="*/ 1352814 w 6158547"/>
              <a:gd name="connsiteY29" fmla="*/ 3661685 h 4933219"/>
              <a:gd name="connsiteX30" fmla="*/ 1367101 w 6158547"/>
              <a:gd name="connsiteY30" fmla="*/ 3635491 h 4933219"/>
              <a:gd name="connsiteX31" fmla="*/ 1374245 w 6158547"/>
              <a:gd name="connsiteY31" fmla="*/ 3614060 h 4933219"/>
              <a:gd name="connsiteX32" fmla="*/ 1400439 w 6158547"/>
              <a:gd name="connsiteY32" fmla="*/ 3606916 h 4933219"/>
              <a:gd name="connsiteX33" fmla="*/ 1426633 w 6158547"/>
              <a:gd name="connsiteY33" fmla="*/ 3606916 h 4933219"/>
              <a:gd name="connsiteX34" fmla="*/ 1436158 w 6158547"/>
              <a:gd name="connsiteY34" fmla="*/ 3606916 h 4933219"/>
              <a:gd name="connsiteX35" fmla="*/ 1452826 w 6158547"/>
              <a:gd name="connsiteY35" fmla="*/ 3595010 h 4933219"/>
              <a:gd name="connsiteX36" fmla="*/ 1462351 w 6158547"/>
              <a:gd name="connsiteY36" fmla="*/ 3587866 h 4933219"/>
              <a:gd name="connsiteX37" fmla="*/ 1476639 w 6158547"/>
              <a:gd name="connsiteY37" fmla="*/ 3571197 h 4933219"/>
              <a:gd name="connsiteX38" fmla="*/ 1488545 w 6158547"/>
              <a:gd name="connsiteY38" fmla="*/ 3552147 h 4933219"/>
              <a:gd name="connsiteX39" fmla="*/ 1495689 w 6158547"/>
              <a:gd name="connsiteY39" fmla="*/ 3545004 h 4933219"/>
              <a:gd name="connsiteX40" fmla="*/ 1502833 w 6158547"/>
              <a:gd name="connsiteY40" fmla="*/ 3533097 h 4933219"/>
              <a:gd name="connsiteX41" fmla="*/ 1507595 w 6158547"/>
              <a:gd name="connsiteY41" fmla="*/ 3523572 h 4933219"/>
              <a:gd name="connsiteX42" fmla="*/ 1514739 w 6158547"/>
              <a:gd name="connsiteY42" fmla="*/ 3504522 h 4933219"/>
              <a:gd name="connsiteX43" fmla="*/ 1521883 w 6158547"/>
              <a:gd name="connsiteY43" fmla="*/ 3461660 h 4933219"/>
              <a:gd name="connsiteX44" fmla="*/ 1569508 w 6158547"/>
              <a:gd name="connsiteY44" fmla="*/ 3444991 h 4933219"/>
              <a:gd name="connsiteX45" fmla="*/ 1631420 w 6158547"/>
              <a:gd name="connsiteY45" fmla="*/ 3425941 h 4933219"/>
              <a:gd name="connsiteX46" fmla="*/ 1686189 w 6158547"/>
              <a:gd name="connsiteY46" fmla="*/ 3404510 h 4933219"/>
              <a:gd name="connsiteX47" fmla="*/ 1705239 w 6158547"/>
              <a:gd name="connsiteY47" fmla="*/ 3394985 h 4933219"/>
              <a:gd name="connsiteX48" fmla="*/ 1712383 w 6158547"/>
              <a:gd name="connsiteY48" fmla="*/ 3390222 h 4933219"/>
              <a:gd name="connsiteX49" fmla="*/ 1736195 w 6158547"/>
              <a:gd name="connsiteY49" fmla="*/ 3371172 h 4933219"/>
              <a:gd name="connsiteX50" fmla="*/ 1743339 w 6158547"/>
              <a:gd name="connsiteY50" fmla="*/ 3347360 h 4933219"/>
              <a:gd name="connsiteX51" fmla="*/ 1740958 w 6158547"/>
              <a:gd name="connsiteY51" fmla="*/ 3314022 h 4933219"/>
              <a:gd name="connsiteX52" fmla="*/ 1743339 w 6158547"/>
              <a:gd name="connsiteY52" fmla="*/ 3290210 h 4933219"/>
              <a:gd name="connsiteX53" fmla="*/ 1755245 w 6158547"/>
              <a:gd name="connsiteY53" fmla="*/ 3273541 h 4933219"/>
              <a:gd name="connsiteX54" fmla="*/ 1767151 w 6158547"/>
              <a:gd name="connsiteY54" fmla="*/ 3240204 h 4933219"/>
              <a:gd name="connsiteX55" fmla="*/ 1786201 w 6158547"/>
              <a:gd name="connsiteY55" fmla="*/ 3223535 h 4933219"/>
              <a:gd name="connsiteX56" fmla="*/ 1805251 w 6158547"/>
              <a:gd name="connsiteY56" fmla="*/ 3211629 h 4933219"/>
              <a:gd name="connsiteX57" fmla="*/ 1821920 w 6158547"/>
              <a:gd name="connsiteY57" fmla="*/ 3197341 h 4933219"/>
              <a:gd name="connsiteX58" fmla="*/ 1831445 w 6158547"/>
              <a:gd name="connsiteY58" fmla="*/ 3194960 h 4933219"/>
              <a:gd name="connsiteX59" fmla="*/ 1845733 w 6158547"/>
              <a:gd name="connsiteY59" fmla="*/ 3187816 h 4933219"/>
              <a:gd name="connsiteX60" fmla="*/ 1881451 w 6158547"/>
              <a:gd name="connsiteY60" fmla="*/ 3180672 h 4933219"/>
              <a:gd name="connsiteX61" fmla="*/ 1912408 w 6158547"/>
              <a:gd name="connsiteY61" fmla="*/ 3180672 h 4933219"/>
              <a:gd name="connsiteX62" fmla="*/ 1929076 w 6158547"/>
              <a:gd name="connsiteY62" fmla="*/ 3180672 h 4933219"/>
              <a:gd name="connsiteX63" fmla="*/ 1976701 w 6158547"/>
              <a:gd name="connsiteY63" fmla="*/ 3140191 h 4933219"/>
              <a:gd name="connsiteX64" fmla="*/ 1988608 w 6158547"/>
              <a:gd name="connsiteY64" fmla="*/ 3121141 h 4933219"/>
              <a:gd name="connsiteX65" fmla="*/ 2000514 w 6158547"/>
              <a:gd name="connsiteY65" fmla="*/ 3102091 h 4933219"/>
              <a:gd name="connsiteX66" fmla="*/ 2017183 w 6158547"/>
              <a:gd name="connsiteY66" fmla="*/ 3085422 h 4933219"/>
              <a:gd name="connsiteX67" fmla="*/ 2043376 w 6158547"/>
              <a:gd name="connsiteY67" fmla="*/ 3033035 h 4933219"/>
              <a:gd name="connsiteX68" fmla="*/ 2055283 w 6158547"/>
              <a:gd name="connsiteY68" fmla="*/ 3016366 h 4933219"/>
              <a:gd name="connsiteX69" fmla="*/ 2074333 w 6158547"/>
              <a:gd name="connsiteY69" fmla="*/ 3009222 h 4933219"/>
              <a:gd name="connsiteX70" fmla="*/ 2095764 w 6158547"/>
              <a:gd name="connsiteY70" fmla="*/ 2997316 h 4933219"/>
              <a:gd name="connsiteX71" fmla="*/ 2112433 w 6158547"/>
              <a:gd name="connsiteY71" fmla="*/ 2992554 h 4933219"/>
              <a:gd name="connsiteX72" fmla="*/ 2131483 w 6158547"/>
              <a:gd name="connsiteY72" fmla="*/ 2987791 h 4933219"/>
              <a:gd name="connsiteX73" fmla="*/ 2171964 w 6158547"/>
              <a:gd name="connsiteY73" fmla="*/ 2990172 h 4933219"/>
              <a:gd name="connsiteX74" fmla="*/ 2186251 w 6158547"/>
              <a:gd name="connsiteY74" fmla="*/ 2990172 h 4933219"/>
              <a:gd name="connsiteX75" fmla="*/ 2248164 w 6158547"/>
              <a:gd name="connsiteY75" fmla="*/ 2949691 h 4933219"/>
              <a:gd name="connsiteX76" fmla="*/ 2269595 w 6158547"/>
              <a:gd name="connsiteY76" fmla="*/ 2942547 h 4933219"/>
              <a:gd name="connsiteX77" fmla="*/ 2283883 w 6158547"/>
              <a:gd name="connsiteY77" fmla="*/ 2930641 h 4933219"/>
              <a:gd name="connsiteX78" fmla="*/ 2288645 w 6158547"/>
              <a:gd name="connsiteY78" fmla="*/ 2930641 h 4933219"/>
              <a:gd name="connsiteX79" fmla="*/ 2319601 w 6158547"/>
              <a:gd name="connsiteY79" fmla="*/ 2909210 h 4933219"/>
              <a:gd name="connsiteX80" fmla="*/ 2386276 w 6158547"/>
              <a:gd name="connsiteY80" fmla="*/ 2840154 h 4933219"/>
              <a:gd name="connsiteX81" fmla="*/ 2388658 w 6158547"/>
              <a:gd name="connsiteY81" fmla="*/ 2804435 h 4933219"/>
              <a:gd name="connsiteX82" fmla="*/ 2398183 w 6158547"/>
              <a:gd name="connsiteY82" fmla="*/ 2785385 h 4933219"/>
              <a:gd name="connsiteX83" fmla="*/ 2443426 w 6158547"/>
              <a:gd name="connsiteY83" fmla="*/ 2718710 h 4933219"/>
              <a:gd name="connsiteX84" fmla="*/ 2462476 w 6158547"/>
              <a:gd name="connsiteY84" fmla="*/ 2685372 h 4933219"/>
              <a:gd name="connsiteX85" fmla="*/ 2498195 w 6158547"/>
              <a:gd name="connsiteY85" fmla="*/ 2680610 h 4933219"/>
              <a:gd name="connsiteX86" fmla="*/ 2576776 w 6158547"/>
              <a:gd name="connsiteY86" fmla="*/ 2663941 h 4933219"/>
              <a:gd name="connsiteX87" fmla="*/ 2638689 w 6158547"/>
              <a:gd name="connsiteY87" fmla="*/ 2597266 h 4933219"/>
              <a:gd name="connsiteX88" fmla="*/ 2726795 w 6158547"/>
              <a:gd name="connsiteY88" fmla="*/ 2575835 h 4933219"/>
              <a:gd name="connsiteX89" fmla="*/ 2788708 w 6158547"/>
              <a:gd name="connsiteY89" fmla="*/ 2566310 h 4933219"/>
              <a:gd name="connsiteX90" fmla="*/ 2819664 w 6158547"/>
              <a:gd name="connsiteY90" fmla="*/ 2547260 h 4933219"/>
              <a:gd name="connsiteX91" fmla="*/ 2826808 w 6158547"/>
              <a:gd name="connsiteY91" fmla="*/ 2540116 h 4933219"/>
              <a:gd name="connsiteX92" fmla="*/ 2836333 w 6158547"/>
              <a:gd name="connsiteY92" fmla="*/ 2532972 h 4933219"/>
              <a:gd name="connsiteX93" fmla="*/ 2867289 w 6158547"/>
              <a:gd name="connsiteY93" fmla="*/ 2494872 h 4933219"/>
              <a:gd name="connsiteX94" fmla="*/ 2907770 w 6158547"/>
              <a:gd name="connsiteY94" fmla="*/ 2459154 h 4933219"/>
              <a:gd name="connsiteX95" fmla="*/ 2914914 w 6158547"/>
              <a:gd name="connsiteY95" fmla="*/ 2432960 h 4933219"/>
              <a:gd name="connsiteX96" fmla="*/ 2931583 w 6158547"/>
              <a:gd name="connsiteY96" fmla="*/ 2392479 h 4933219"/>
              <a:gd name="connsiteX97" fmla="*/ 2964920 w 6158547"/>
              <a:gd name="connsiteY97" fmla="*/ 2344854 h 4933219"/>
              <a:gd name="connsiteX98" fmla="*/ 3000639 w 6158547"/>
              <a:gd name="connsiteY98" fmla="*/ 2325804 h 4933219"/>
              <a:gd name="connsiteX99" fmla="*/ 3041120 w 6158547"/>
              <a:gd name="connsiteY99" fmla="*/ 2290085 h 4933219"/>
              <a:gd name="connsiteX100" fmla="*/ 3055408 w 6158547"/>
              <a:gd name="connsiteY100" fmla="*/ 2268654 h 4933219"/>
              <a:gd name="connsiteX101" fmla="*/ 3074458 w 6158547"/>
              <a:gd name="connsiteY101" fmla="*/ 2251985 h 4933219"/>
              <a:gd name="connsiteX102" fmla="*/ 3091126 w 6158547"/>
              <a:gd name="connsiteY102" fmla="*/ 2230554 h 4933219"/>
              <a:gd name="connsiteX103" fmla="*/ 3093508 w 6158547"/>
              <a:gd name="connsiteY103" fmla="*/ 2223410 h 4933219"/>
              <a:gd name="connsiteX104" fmla="*/ 3098270 w 6158547"/>
              <a:gd name="connsiteY104" fmla="*/ 2216266 h 4933219"/>
              <a:gd name="connsiteX105" fmla="*/ 3103033 w 6158547"/>
              <a:gd name="connsiteY105" fmla="*/ 2206741 h 4933219"/>
              <a:gd name="connsiteX106" fmla="*/ 3107795 w 6158547"/>
              <a:gd name="connsiteY106" fmla="*/ 2197216 h 4933219"/>
              <a:gd name="connsiteX107" fmla="*/ 3114939 w 6158547"/>
              <a:gd name="connsiteY107" fmla="*/ 2194835 h 4933219"/>
              <a:gd name="connsiteX108" fmla="*/ 3157801 w 6158547"/>
              <a:gd name="connsiteY108" fmla="*/ 2166260 h 4933219"/>
              <a:gd name="connsiteX109" fmla="*/ 3231620 w 6158547"/>
              <a:gd name="connsiteY109" fmla="*/ 2080535 h 4933219"/>
              <a:gd name="connsiteX110" fmla="*/ 3274483 w 6158547"/>
              <a:gd name="connsiteY110" fmla="*/ 2080535 h 4933219"/>
              <a:gd name="connsiteX111" fmla="*/ 3314964 w 6158547"/>
              <a:gd name="connsiteY111" fmla="*/ 2080535 h 4933219"/>
              <a:gd name="connsiteX112" fmla="*/ 3338776 w 6158547"/>
              <a:gd name="connsiteY112" fmla="*/ 2071010 h 4933219"/>
              <a:gd name="connsiteX113" fmla="*/ 3355445 w 6158547"/>
              <a:gd name="connsiteY113" fmla="*/ 2056722 h 4933219"/>
              <a:gd name="connsiteX114" fmla="*/ 3384020 w 6158547"/>
              <a:gd name="connsiteY114" fmla="*/ 1970997 h 4933219"/>
              <a:gd name="connsiteX115" fmla="*/ 3407833 w 6158547"/>
              <a:gd name="connsiteY115" fmla="*/ 1937660 h 4933219"/>
              <a:gd name="connsiteX116" fmla="*/ 3407832 w 6158547"/>
              <a:gd name="connsiteY116" fmla="*/ 1925754 h 4933219"/>
              <a:gd name="connsiteX117" fmla="*/ 3400689 w 6158547"/>
              <a:gd name="connsiteY117" fmla="*/ 1899561 h 4933219"/>
              <a:gd name="connsiteX118" fmla="*/ 3391165 w 6158547"/>
              <a:gd name="connsiteY118" fmla="*/ 1866222 h 4933219"/>
              <a:gd name="connsiteX119" fmla="*/ 3422120 w 6158547"/>
              <a:gd name="connsiteY119" fmla="*/ 1837648 h 4933219"/>
              <a:gd name="connsiteX120" fmla="*/ 3495938 w 6158547"/>
              <a:gd name="connsiteY120" fmla="*/ 1790023 h 4933219"/>
              <a:gd name="connsiteX121" fmla="*/ 3607857 w 6158547"/>
              <a:gd name="connsiteY121" fmla="*/ 1704298 h 4933219"/>
              <a:gd name="connsiteX122" fmla="*/ 3579282 w 6158547"/>
              <a:gd name="connsiteY122" fmla="*/ 1640005 h 4933219"/>
              <a:gd name="connsiteX123" fmla="*/ 3619763 w 6158547"/>
              <a:gd name="connsiteY123" fmla="*/ 1625717 h 4933219"/>
              <a:gd name="connsiteX124" fmla="*/ 3634050 w 6158547"/>
              <a:gd name="connsiteY124" fmla="*/ 1566186 h 4933219"/>
              <a:gd name="connsiteX125" fmla="*/ 3662625 w 6158547"/>
              <a:gd name="connsiteY125" fmla="*/ 1530467 h 4933219"/>
              <a:gd name="connsiteX126" fmla="*/ 3736444 w 6158547"/>
              <a:gd name="connsiteY126" fmla="*/ 1461411 h 4933219"/>
              <a:gd name="connsiteX127" fmla="*/ 3774544 w 6158547"/>
              <a:gd name="connsiteY127" fmla="*/ 1442361 h 4933219"/>
              <a:gd name="connsiteX128" fmla="*/ 3815025 w 6158547"/>
              <a:gd name="connsiteY128" fmla="*/ 1401880 h 4933219"/>
              <a:gd name="connsiteX129" fmla="*/ 3876938 w 6158547"/>
              <a:gd name="connsiteY129" fmla="*/ 1397117 h 4933219"/>
              <a:gd name="connsiteX130" fmla="*/ 3936469 w 6158547"/>
              <a:gd name="connsiteY130" fmla="*/ 1373305 h 4933219"/>
              <a:gd name="connsiteX131" fmla="*/ 3996000 w 6158547"/>
              <a:gd name="connsiteY131" fmla="*/ 1354255 h 4933219"/>
              <a:gd name="connsiteX132" fmla="*/ 4048388 w 6158547"/>
              <a:gd name="connsiteY132" fmla="*/ 1354255 h 4933219"/>
              <a:gd name="connsiteX133" fmla="*/ 4036482 w 6158547"/>
              <a:gd name="connsiteY133" fmla="*/ 1311392 h 4933219"/>
              <a:gd name="connsiteX134" fmla="*/ 4024575 w 6158547"/>
              <a:gd name="connsiteY134" fmla="*/ 1244717 h 4933219"/>
              <a:gd name="connsiteX135" fmla="*/ 4062675 w 6158547"/>
              <a:gd name="connsiteY135" fmla="*/ 1242336 h 4933219"/>
              <a:gd name="connsiteX136" fmla="*/ 4126969 w 6158547"/>
              <a:gd name="connsiteY136" fmla="*/ 1280436 h 4933219"/>
              <a:gd name="connsiteX137" fmla="*/ 4143638 w 6158547"/>
              <a:gd name="connsiteY137" fmla="*/ 1225667 h 4933219"/>
              <a:gd name="connsiteX138" fmla="*/ 4117444 w 6158547"/>
              <a:gd name="connsiteY138" fmla="*/ 1170898 h 4933219"/>
              <a:gd name="connsiteX139" fmla="*/ 4103157 w 6158547"/>
              <a:gd name="connsiteY139" fmla="*/ 1113748 h 4933219"/>
              <a:gd name="connsiteX140" fmla="*/ 4155544 w 6158547"/>
              <a:gd name="connsiteY140" fmla="*/ 1094698 h 4933219"/>
              <a:gd name="connsiteX141" fmla="*/ 4186500 w 6158547"/>
              <a:gd name="connsiteY141" fmla="*/ 1037548 h 4933219"/>
              <a:gd name="connsiteX142" fmla="*/ 4236507 w 6158547"/>
              <a:gd name="connsiteY142" fmla="*/ 1051836 h 4933219"/>
              <a:gd name="connsiteX143" fmla="*/ 4276988 w 6158547"/>
              <a:gd name="connsiteY143" fmla="*/ 1049455 h 4933219"/>
              <a:gd name="connsiteX144" fmla="*/ 4326994 w 6158547"/>
              <a:gd name="connsiteY144" fmla="*/ 1028023 h 4933219"/>
              <a:gd name="connsiteX145" fmla="*/ 4331757 w 6158547"/>
              <a:gd name="connsiteY145" fmla="*/ 963730 h 4933219"/>
              <a:gd name="connsiteX146" fmla="*/ 4357950 w 6158547"/>
              <a:gd name="connsiteY146" fmla="*/ 906580 h 4933219"/>
              <a:gd name="connsiteX147" fmla="*/ 4405575 w 6158547"/>
              <a:gd name="connsiteY147" fmla="*/ 878005 h 4933219"/>
              <a:gd name="connsiteX148" fmla="*/ 4434150 w 6158547"/>
              <a:gd name="connsiteY148" fmla="*/ 813711 h 4933219"/>
              <a:gd name="connsiteX149" fmla="*/ 4457963 w 6158547"/>
              <a:gd name="connsiteY149" fmla="*/ 801805 h 4933219"/>
              <a:gd name="connsiteX150" fmla="*/ 4527019 w 6158547"/>
              <a:gd name="connsiteY150" fmla="*/ 808948 h 4933219"/>
              <a:gd name="connsiteX151" fmla="*/ 4586550 w 6158547"/>
              <a:gd name="connsiteY151" fmla="*/ 777992 h 4933219"/>
              <a:gd name="connsiteX152" fmla="*/ 4588932 w 6158547"/>
              <a:gd name="connsiteY152" fmla="*/ 697030 h 4933219"/>
              <a:gd name="connsiteX153" fmla="*/ 4581788 w 6158547"/>
              <a:gd name="connsiteY153" fmla="*/ 625592 h 4933219"/>
              <a:gd name="connsiteX154" fmla="*/ 4593694 w 6158547"/>
              <a:gd name="connsiteY154" fmla="*/ 530342 h 4933219"/>
              <a:gd name="connsiteX155" fmla="*/ 4672275 w 6158547"/>
              <a:gd name="connsiteY155" fmla="*/ 535105 h 4933219"/>
              <a:gd name="connsiteX156" fmla="*/ 4686563 w 6158547"/>
              <a:gd name="connsiteY156" fmla="*/ 435092 h 4933219"/>
              <a:gd name="connsiteX157" fmla="*/ 4793719 w 6158547"/>
              <a:gd name="connsiteY157" fmla="*/ 406517 h 4933219"/>
              <a:gd name="connsiteX158" fmla="*/ 4872300 w 6158547"/>
              <a:gd name="connsiteY158" fmla="*/ 396992 h 4933219"/>
              <a:gd name="connsiteX159" fmla="*/ 4919925 w 6158547"/>
              <a:gd name="connsiteY159" fmla="*/ 313648 h 4933219"/>
              <a:gd name="connsiteX160" fmla="*/ 4984219 w 6158547"/>
              <a:gd name="connsiteY160" fmla="*/ 296980 h 4933219"/>
              <a:gd name="connsiteX161" fmla="*/ 5062800 w 6158547"/>
              <a:gd name="connsiteY161" fmla="*/ 306505 h 4933219"/>
              <a:gd name="connsiteX162" fmla="*/ 5098519 w 6158547"/>
              <a:gd name="connsiteY162" fmla="*/ 254117 h 4933219"/>
              <a:gd name="connsiteX163" fmla="*/ 5155669 w 6158547"/>
              <a:gd name="connsiteY163" fmla="*/ 225542 h 4933219"/>
              <a:gd name="connsiteX164" fmla="*/ 5246157 w 6158547"/>
              <a:gd name="connsiteY164" fmla="*/ 237448 h 4933219"/>
              <a:gd name="connsiteX165" fmla="*/ 5308523 w 6158547"/>
              <a:gd name="connsiteY165" fmla="*/ 197070 h 4933219"/>
              <a:gd name="connsiteX166" fmla="*/ 5541064 w 6158547"/>
              <a:gd name="connsiteY166" fmla="*/ 114301 h 4933219"/>
              <a:gd name="connsiteX167" fmla="*/ 5627775 w 6158547"/>
              <a:gd name="connsiteY167" fmla="*/ 118242 h 4933219"/>
              <a:gd name="connsiteX168" fmla="*/ 5690837 w 6158547"/>
              <a:gd name="connsiteY168" fmla="*/ 55180 h 4933219"/>
              <a:gd name="connsiteX169" fmla="*/ 5769664 w 6158547"/>
              <a:gd name="connsiteY169" fmla="*/ 78828 h 4933219"/>
              <a:gd name="connsiteX170" fmla="*/ 5899730 w 6158547"/>
              <a:gd name="connsiteY170" fmla="*/ 94594 h 4933219"/>
              <a:gd name="connsiteX171" fmla="*/ 5994323 w 6158547"/>
              <a:gd name="connsiteY171" fmla="*/ 0 h 4933219"/>
              <a:gd name="connsiteX172" fmla="*/ 6158547 w 6158547"/>
              <a:gd name="connsiteY172" fmla="*/ 28903 h 4933219"/>
              <a:gd name="connsiteX0" fmla="*/ 0 w 6158547"/>
              <a:gd name="connsiteY0" fmla="*/ 4933219 h 4933219"/>
              <a:gd name="connsiteX1" fmla="*/ 98107 w 6158547"/>
              <a:gd name="connsiteY1" fmla="*/ 4868449 h 4933219"/>
              <a:gd name="connsiteX2" fmla="*/ 176000 w 6158547"/>
              <a:gd name="connsiteY2" fmla="*/ 4881996 h 4933219"/>
              <a:gd name="connsiteX3" fmla="*/ 257280 w 6158547"/>
              <a:gd name="connsiteY3" fmla="*/ 4841356 h 4933219"/>
              <a:gd name="connsiteX4" fmla="*/ 291147 w 6158547"/>
              <a:gd name="connsiteY4" fmla="*/ 4743143 h 4933219"/>
              <a:gd name="connsiteX5" fmla="*/ 362267 w 6158547"/>
              <a:gd name="connsiteY5" fmla="*/ 4736369 h 4933219"/>
              <a:gd name="connsiteX6" fmla="*/ 419840 w 6158547"/>
              <a:gd name="connsiteY6" fmla="*/ 4692343 h 4933219"/>
              <a:gd name="connsiteX7" fmla="*/ 467253 w 6158547"/>
              <a:gd name="connsiteY7" fmla="*/ 4611063 h 4933219"/>
              <a:gd name="connsiteX8" fmla="*/ 487573 w 6158547"/>
              <a:gd name="connsiteY8" fmla="*/ 4523009 h 4933219"/>
              <a:gd name="connsiteX9" fmla="*/ 541760 w 6158547"/>
              <a:gd name="connsiteY9" fmla="*/ 4516236 h 4933219"/>
              <a:gd name="connsiteX10" fmla="*/ 606107 w 6158547"/>
              <a:gd name="connsiteY10" fmla="*/ 4472209 h 4933219"/>
              <a:gd name="connsiteX11" fmla="*/ 592560 w 6158547"/>
              <a:gd name="connsiteY11" fmla="*/ 4380769 h 4933219"/>
              <a:gd name="connsiteX12" fmla="*/ 616267 w 6158547"/>
              <a:gd name="connsiteY12" fmla="*/ 4262236 h 4933219"/>
              <a:gd name="connsiteX13" fmla="*/ 677227 w 6158547"/>
              <a:gd name="connsiteY13" fmla="*/ 4252076 h 4933219"/>
              <a:gd name="connsiteX14" fmla="*/ 744960 w 6158547"/>
              <a:gd name="connsiteY14" fmla="*/ 4252076 h 4933219"/>
              <a:gd name="connsiteX15" fmla="*/ 809307 w 6158547"/>
              <a:gd name="connsiteY15" fmla="*/ 4228369 h 4933219"/>
              <a:gd name="connsiteX16" fmla="*/ 822853 w 6158547"/>
              <a:gd name="connsiteY16" fmla="*/ 4126769 h 4933219"/>
              <a:gd name="connsiteX17" fmla="*/ 839787 w 6158547"/>
              <a:gd name="connsiteY17" fmla="*/ 4059036 h 4933219"/>
              <a:gd name="connsiteX18" fmla="*/ 907520 w 6158547"/>
              <a:gd name="connsiteY18" fmla="*/ 4086129 h 4933219"/>
              <a:gd name="connsiteX19" fmla="*/ 958320 w 6158547"/>
              <a:gd name="connsiteY19" fmla="*/ 4075969 h 4933219"/>
              <a:gd name="connsiteX20" fmla="*/ 978640 w 6158547"/>
              <a:gd name="connsiteY20" fmla="*/ 3994690 h 4933219"/>
              <a:gd name="connsiteX21" fmla="*/ 1005734 w 6158547"/>
              <a:gd name="connsiteY21" fmla="*/ 3930343 h 4933219"/>
              <a:gd name="connsiteX22" fmla="*/ 1093787 w 6158547"/>
              <a:gd name="connsiteY22" fmla="*/ 3906636 h 4933219"/>
              <a:gd name="connsiteX23" fmla="*/ 1164907 w 6158547"/>
              <a:gd name="connsiteY23" fmla="*/ 3920183 h 4933219"/>
              <a:gd name="connsiteX24" fmla="*/ 1144587 w 6158547"/>
              <a:gd name="connsiteY24" fmla="*/ 3845676 h 4933219"/>
              <a:gd name="connsiteX25" fmla="*/ 1202160 w 6158547"/>
              <a:gd name="connsiteY25" fmla="*/ 3744076 h 4933219"/>
              <a:gd name="connsiteX26" fmla="*/ 1290901 w 6158547"/>
              <a:gd name="connsiteY26" fmla="*/ 3730741 h 4933219"/>
              <a:gd name="connsiteX27" fmla="*/ 1329001 w 6158547"/>
              <a:gd name="connsiteY27" fmla="*/ 3697404 h 4933219"/>
              <a:gd name="connsiteX28" fmla="*/ 1340908 w 6158547"/>
              <a:gd name="connsiteY28" fmla="*/ 3680735 h 4933219"/>
              <a:gd name="connsiteX29" fmla="*/ 1352814 w 6158547"/>
              <a:gd name="connsiteY29" fmla="*/ 3661685 h 4933219"/>
              <a:gd name="connsiteX30" fmla="*/ 1367101 w 6158547"/>
              <a:gd name="connsiteY30" fmla="*/ 3635491 h 4933219"/>
              <a:gd name="connsiteX31" fmla="*/ 1374245 w 6158547"/>
              <a:gd name="connsiteY31" fmla="*/ 3614060 h 4933219"/>
              <a:gd name="connsiteX32" fmla="*/ 1400439 w 6158547"/>
              <a:gd name="connsiteY32" fmla="*/ 3606916 h 4933219"/>
              <a:gd name="connsiteX33" fmla="*/ 1426633 w 6158547"/>
              <a:gd name="connsiteY33" fmla="*/ 3606916 h 4933219"/>
              <a:gd name="connsiteX34" fmla="*/ 1436158 w 6158547"/>
              <a:gd name="connsiteY34" fmla="*/ 3606916 h 4933219"/>
              <a:gd name="connsiteX35" fmla="*/ 1452826 w 6158547"/>
              <a:gd name="connsiteY35" fmla="*/ 3595010 h 4933219"/>
              <a:gd name="connsiteX36" fmla="*/ 1462351 w 6158547"/>
              <a:gd name="connsiteY36" fmla="*/ 3587866 h 4933219"/>
              <a:gd name="connsiteX37" fmla="*/ 1476639 w 6158547"/>
              <a:gd name="connsiteY37" fmla="*/ 3571197 h 4933219"/>
              <a:gd name="connsiteX38" fmla="*/ 1488545 w 6158547"/>
              <a:gd name="connsiteY38" fmla="*/ 3552147 h 4933219"/>
              <a:gd name="connsiteX39" fmla="*/ 1495689 w 6158547"/>
              <a:gd name="connsiteY39" fmla="*/ 3545004 h 4933219"/>
              <a:gd name="connsiteX40" fmla="*/ 1502833 w 6158547"/>
              <a:gd name="connsiteY40" fmla="*/ 3533097 h 4933219"/>
              <a:gd name="connsiteX41" fmla="*/ 1507595 w 6158547"/>
              <a:gd name="connsiteY41" fmla="*/ 3523572 h 4933219"/>
              <a:gd name="connsiteX42" fmla="*/ 1514739 w 6158547"/>
              <a:gd name="connsiteY42" fmla="*/ 3504522 h 4933219"/>
              <a:gd name="connsiteX43" fmla="*/ 1521883 w 6158547"/>
              <a:gd name="connsiteY43" fmla="*/ 3461660 h 4933219"/>
              <a:gd name="connsiteX44" fmla="*/ 1569508 w 6158547"/>
              <a:gd name="connsiteY44" fmla="*/ 3444991 h 4933219"/>
              <a:gd name="connsiteX45" fmla="*/ 1631420 w 6158547"/>
              <a:gd name="connsiteY45" fmla="*/ 3425941 h 4933219"/>
              <a:gd name="connsiteX46" fmla="*/ 1686189 w 6158547"/>
              <a:gd name="connsiteY46" fmla="*/ 3404510 h 4933219"/>
              <a:gd name="connsiteX47" fmla="*/ 1705239 w 6158547"/>
              <a:gd name="connsiteY47" fmla="*/ 3394985 h 4933219"/>
              <a:gd name="connsiteX48" fmla="*/ 1712383 w 6158547"/>
              <a:gd name="connsiteY48" fmla="*/ 3390222 h 4933219"/>
              <a:gd name="connsiteX49" fmla="*/ 1736195 w 6158547"/>
              <a:gd name="connsiteY49" fmla="*/ 3371172 h 4933219"/>
              <a:gd name="connsiteX50" fmla="*/ 1743339 w 6158547"/>
              <a:gd name="connsiteY50" fmla="*/ 3347360 h 4933219"/>
              <a:gd name="connsiteX51" fmla="*/ 1740958 w 6158547"/>
              <a:gd name="connsiteY51" fmla="*/ 3314022 h 4933219"/>
              <a:gd name="connsiteX52" fmla="*/ 1743339 w 6158547"/>
              <a:gd name="connsiteY52" fmla="*/ 3290210 h 4933219"/>
              <a:gd name="connsiteX53" fmla="*/ 1755245 w 6158547"/>
              <a:gd name="connsiteY53" fmla="*/ 3273541 h 4933219"/>
              <a:gd name="connsiteX54" fmla="*/ 1767151 w 6158547"/>
              <a:gd name="connsiteY54" fmla="*/ 3240204 h 4933219"/>
              <a:gd name="connsiteX55" fmla="*/ 1786201 w 6158547"/>
              <a:gd name="connsiteY55" fmla="*/ 3223535 h 4933219"/>
              <a:gd name="connsiteX56" fmla="*/ 1805251 w 6158547"/>
              <a:gd name="connsiteY56" fmla="*/ 3211629 h 4933219"/>
              <a:gd name="connsiteX57" fmla="*/ 1821920 w 6158547"/>
              <a:gd name="connsiteY57" fmla="*/ 3197341 h 4933219"/>
              <a:gd name="connsiteX58" fmla="*/ 1831445 w 6158547"/>
              <a:gd name="connsiteY58" fmla="*/ 3194960 h 4933219"/>
              <a:gd name="connsiteX59" fmla="*/ 1845733 w 6158547"/>
              <a:gd name="connsiteY59" fmla="*/ 3187816 h 4933219"/>
              <a:gd name="connsiteX60" fmla="*/ 1881451 w 6158547"/>
              <a:gd name="connsiteY60" fmla="*/ 3180672 h 4933219"/>
              <a:gd name="connsiteX61" fmla="*/ 1912408 w 6158547"/>
              <a:gd name="connsiteY61" fmla="*/ 3180672 h 4933219"/>
              <a:gd name="connsiteX62" fmla="*/ 1929076 w 6158547"/>
              <a:gd name="connsiteY62" fmla="*/ 3180672 h 4933219"/>
              <a:gd name="connsiteX63" fmla="*/ 1976701 w 6158547"/>
              <a:gd name="connsiteY63" fmla="*/ 3140191 h 4933219"/>
              <a:gd name="connsiteX64" fmla="*/ 1988608 w 6158547"/>
              <a:gd name="connsiteY64" fmla="*/ 3121141 h 4933219"/>
              <a:gd name="connsiteX65" fmla="*/ 2000514 w 6158547"/>
              <a:gd name="connsiteY65" fmla="*/ 3102091 h 4933219"/>
              <a:gd name="connsiteX66" fmla="*/ 2017183 w 6158547"/>
              <a:gd name="connsiteY66" fmla="*/ 3085422 h 4933219"/>
              <a:gd name="connsiteX67" fmla="*/ 2043376 w 6158547"/>
              <a:gd name="connsiteY67" fmla="*/ 3033035 h 4933219"/>
              <a:gd name="connsiteX68" fmla="*/ 2055283 w 6158547"/>
              <a:gd name="connsiteY68" fmla="*/ 3016366 h 4933219"/>
              <a:gd name="connsiteX69" fmla="*/ 2074333 w 6158547"/>
              <a:gd name="connsiteY69" fmla="*/ 3009222 h 4933219"/>
              <a:gd name="connsiteX70" fmla="*/ 2095764 w 6158547"/>
              <a:gd name="connsiteY70" fmla="*/ 2997316 h 4933219"/>
              <a:gd name="connsiteX71" fmla="*/ 2112433 w 6158547"/>
              <a:gd name="connsiteY71" fmla="*/ 2992554 h 4933219"/>
              <a:gd name="connsiteX72" fmla="*/ 2131483 w 6158547"/>
              <a:gd name="connsiteY72" fmla="*/ 2987791 h 4933219"/>
              <a:gd name="connsiteX73" fmla="*/ 2171964 w 6158547"/>
              <a:gd name="connsiteY73" fmla="*/ 2990172 h 4933219"/>
              <a:gd name="connsiteX74" fmla="*/ 2186251 w 6158547"/>
              <a:gd name="connsiteY74" fmla="*/ 2990172 h 4933219"/>
              <a:gd name="connsiteX75" fmla="*/ 2248164 w 6158547"/>
              <a:gd name="connsiteY75" fmla="*/ 2949691 h 4933219"/>
              <a:gd name="connsiteX76" fmla="*/ 2269595 w 6158547"/>
              <a:gd name="connsiteY76" fmla="*/ 2942547 h 4933219"/>
              <a:gd name="connsiteX77" fmla="*/ 2283883 w 6158547"/>
              <a:gd name="connsiteY77" fmla="*/ 2930641 h 4933219"/>
              <a:gd name="connsiteX78" fmla="*/ 2288645 w 6158547"/>
              <a:gd name="connsiteY78" fmla="*/ 2930641 h 4933219"/>
              <a:gd name="connsiteX79" fmla="*/ 2319601 w 6158547"/>
              <a:gd name="connsiteY79" fmla="*/ 2909210 h 4933219"/>
              <a:gd name="connsiteX80" fmla="*/ 2386276 w 6158547"/>
              <a:gd name="connsiteY80" fmla="*/ 2840154 h 4933219"/>
              <a:gd name="connsiteX81" fmla="*/ 2388658 w 6158547"/>
              <a:gd name="connsiteY81" fmla="*/ 2804435 h 4933219"/>
              <a:gd name="connsiteX82" fmla="*/ 2398183 w 6158547"/>
              <a:gd name="connsiteY82" fmla="*/ 2785385 h 4933219"/>
              <a:gd name="connsiteX83" fmla="*/ 2443426 w 6158547"/>
              <a:gd name="connsiteY83" fmla="*/ 2718710 h 4933219"/>
              <a:gd name="connsiteX84" fmla="*/ 2462476 w 6158547"/>
              <a:gd name="connsiteY84" fmla="*/ 2685372 h 4933219"/>
              <a:gd name="connsiteX85" fmla="*/ 2498195 w 6158547"/>
              <a:gd name="connsiteY85" fmla="*/ 2680610 h 4933219"/>
              <a:gd name="connsiteX86" fmla="*/ 2576776 w 6158547"/>
              <a:gd name="connsiteY86" fmla="*/ 2663941 h 4933219"/>
              <a:gd name="connsiteX87" fmla="*/ 2638689 w 6158547"/>
              <a:gd name="connsiteY87" fmla="*/ 2597266 h 4933219"/>
              <a:gd name="connsiteX88" fmla="*/ 2726795 w 6158547"/>
              <a:gd name="connsiteY88" fmla="*/ 2575835 h 4933219"/>
              <a:gd name="connsiteX89" fmla="*/ 2788708 w 6158547"/>
              <a:gd name="connsiteY89" fmla="*/ 2566310 h 4933219"/>
              <a:gd name="connsiteX90" fmla="*/ 2819664 w 6158547"/>
              <a:gd name="connsiteY90" fmla="*/ 2547260 h 4933219"/>
              <a:gd name="connsiteX91" fmla="*/ 2826808 w 6158547"/>
              <a:gd name="connsiteY91" fmla="*/ 2540116 h 4933219"/>
              <a:gd name="connsiteX92" fmla="*/ 2836333 w 6158547"/>
              <a:gd name="connsiteY92" fmla="*/ 2532972 h 4933219"/>
              <a:gd name="connsiteX93" fmla="*/ 2867289 w 6158547"/>
              <a:gd name="connsiteY93" fmla="*/ 2494872 h 4933219"/>
              <a:gd name="connsiteX94" fmla="*/ 2907770 w 6158547"/>
              <a:gd name="connsiteY94" fmla="*/ 2459154 h 4933219"/>
              <a:gd name="connsiteX95" fmla="*/ 2914914 w 6158547"/>
              <a:gd name="connsiteY95" fmla="*/ 2432960 h 4933219"/>
              <a:gd name="connsiteX96" fmla="*/ 2931583 w 6158547"/>
              <a:gd name="connsiteY96" fmla="*/ 2392479 h 4933219"/>
              <a:gd name="connsiteX97" fmla="*/ 2964920 w 6158547"/>
              <a:gd name="connsiteY97" fmla="*/ 2344854 h 4933219"/>
              <a:gd name="connsiteX98" fmla="*/ 3000639 w 6158547"/>
              <a:gd name="connsiteY98" fmla="*/ 2325804 h 4933219"/>
              <a:gd name="connsiteX99" fmla="*/ 3041120 w 6158547"/>
              <a:gd name="connsiteY99" fmla="*/ 2290085 h 4933219"/>
              <a:gd name="connsiteX100" fmla="*/ 3055408 w 6158547"/>
              <a:gd name="connsiteY100" fmla="*/ 2268654 h 4933219"/>
              <a:gd name="connsiteX101" fmla="*/ 3074458 w 6158547"/>
              <a:gd name="connsiteY101" fmla="*/ 2251985 h 4933219"/>
              <a:gd name="connsiteX102" fmla="*/ 3091126 w 6158547"/>
              <a:gd name="connsiteY102" fmla="*/ 2230554 h 4933219"/>
              <a:gd name="connsiteX103" fmla="*/ 3093508 w 6158547"/>
              <a:gd name="connsiteY103" fmla="*/ 2223410 h 4933219"/>
              <a:gd name="connsiteX104" fmla="*/ 3098270 w 6158547"/>
              <a:gd name="connsiteY104" fmla="*/ 2216266 h 4933219"/>
              <a:gd name="connsiteX105" fmla="*/ 3103033 w 6158547"/>
              <a:gd name="connsiteY105" fmla="*/ 2206741 h 4933219"/>
              <a:gd name="connsiteX106" fmla="*/ 3107795 w 6158547"/>
              <a:gd name="connsiteY106" fmla="*/ 2197216 h 4933219"/>
              <a:gd name="connsiteX107" fmla="*/ 3114939 w 6158547"/>
              <a:gd name="connsiteY107" fmla="*/ 2194835 h 4933219"/>
              <a:gd name="connsiteX108" fmla="*/ 3157801 w 6158547"/>
              <a:gd name="connsiteY108" fmla="*/ 2166260 h 4933219"/>
              <a:gd name="connsiteX109" fmla="*/ 3231620 w 6158547"/>
              <a:gd name="connsiteY109" fmla="*/ 2080535 h 4933219"/>
              <a:gd name="connsiteX110" fmla="*/ 3274483 w 6158547"/>
              <a:gd name="connsiteY110" fmla="*/ 2080535 h 4933219"/>
              <a:gd name="connsiteX111" fmla="*/ 3314964 w 6158547"/>
              <a:gd name="connsiteY111" fmla="*/ 2080535 h 4933219"/>
              <a:gd name="connsiteX112" fmla="*/ 3338776 w 6158547"/>
              <a:gd name="connsiteY112" fmla="*/ 2071010 h 4933219"/>
              <a:gd name="connsiteX113" fmla="*/ 3355445 w 6158547"/>
              <a:gd name="connsiteY113" fmla="*/ 2056722 h 4933219"/>
              <a:gd name="connsiteX114" fmla="*/ 3384020 w 6158547"/>
              <a:gd name="connsiteY114" fmla="*/ 1970997 h 4933219"/>
              <a:gd name="connsiteX115" fmla="*/ 3407833 w 6158547"/>
              <a:gd name="connsiteY115" fmla="*/ 1937660 h 4933219"/>
              <a:gd name="connsiteX116" fmla="*/ 3407832 w 6158547"/>
              <a:gd name="connsiteY116" fmla="*/ 1925754 h 4933219"/>
              <a:gd name="connsiteX117" fmla="*/ 3400689 w 6158547"/>
              <a:gd name="connsiteY117" fmla="*/ 1899561 h 4933219"/>
              <a:gd name="connsiteX118" fmla="*/ 3391165 w 6158547"/>
              <a:gd name="connsiteY118" fmla="*/ 1866222 h 4933219"/>
              <a:gd name="connsiteX119" fmla="*/ 3422120 w 6158547"/>
              <a:gd name="connsiteY119" fmla="*/ 1837648 h 4933219"/>
              <a:gd name="connsiteX120" fmla="*/ 3495938 w 6158547"/>
              <a:gd name="connsiteY120" fmla="*/ 1790023 h 4933219"/>
              <a:gd name="connsiteX121" fmla="*/ 3607857 w 6158547"/>
              <a:gd name="connsiteY121" fmla="*/ 1704298 h 4933219"/>
              <a:gd name="connsiteX122" fmla="*/ 3579282 w 6158547"/>
              <a:gd name="connsiteY122" fmla="*/ 1640005 h 4933219"/>
              <a:gd name="connsiteX123" fmla="*/ 3619763 w 6158547"/>
              <a:gd name="connsiteY123" fmla="*/ 1625717 h 4933219"/>
              <a:gd name="connsiteX124" fmla="*/ 3634050 w 6158547"/>
              <a:gd name="connsiteY124" fmla="*/ 1566186 h 4933219"/>
              <a:gd name="connsiteX125" fmla="*/ 3662625 w 6158547"/>
              <a:gd name="connsiteY125" fmla="*/ 1530467 h 4933219"/>
              <a:gd name="connsiteX126" fmla="*/ 3736444 w 6158547"/>
              <a:gd name="connsiteY126" fmla="*/ 1461411 h 4933219"/>
              <a:gd name="connsiteX127" fmla="*/ 3774544 w 6158547"/>
              <a:gd name="connsiteY127" fmla="*/ 1442361 h 4933219"/>
              <a:gd name="connsiteX128" fmla="*/ 3815025 w 6158547"/>
              <a:gd name="connsiteY128" fmla="*/ 1401880 h 4933219"/>
              <a:gd name="connsiteX129" fmla="*/ 3876938 w 6158547"/>
              <a:gd name="connsiteY129" fmla="*/ 1397117 h 4933219"/>
              <a:gd name="connsiteX130" fmla="*/ 3936469 w 6158547"/>
              <a:gd name="connsiteY130" fmla="*/ 1373305 h 4933219"/>
              <a:gd name="connsiteX131" fmla="*/ 3996000 w 6158547"/>
              <a:gd name="connsiteY131" fmla="*/ 1354255 h 4933219"/>
              <a:gd name="connsiteX132" fmla="*/ 4048388 w 6158547"/>
              <a:gd name="connsiteY132" fmla="*/ 1354255 h 4933219"/>
              <a:gd name="connsiteX133" fmla="*/ 4036482 w 6158547"/>
              <a:gd name="connsiteY133" fmla="*/ 1311392 h 4933219"/>
              <a:gd name="connsiteX134" fmla="*/ 4024575 w 6158547"/>
              <a:gd name="connsiteY134" fmla="*/ 1244717 h 4933219"/>
              <a:gd name="connsiteX135" fmla="*/ 4062675 w 6158547"/>
              <a:gd name="connsiteY135" fmla="*/ 1242336 h 4933219"/>
              <a:gd name="connsiteX136" fmla="*/ 4126969 w 6158547"/>
              <a:gd name="connsiteY136" fmla="*/ 1280436 h 4933219"/>
              <a:gd name="connsiteX137" fmla="*/ 4143638 w 6158547"/>
              <a:gd name="connsiteY137" fmla="*/ 1225667 h 4933219"/>
              <a:gd name="connsiteX138" fmla="*/ 4117444 w 6158547"/>
              <a:gd name="connsiteY138" fmla="*/ 1170898 h 4933219"/>
              <a:gd name="connsiteX139" fmla="*/ 4103157 w 6158547"/>
              <a:gd name="connsiteY139" fmla="*/ 1113748 h 4933219"/>
              <a:gd name="connsiteX140" fmla="*/ 4155544 w 6158547"/>
              <a:gd name="connsiteY140" fmla="*/ 1094698 h 4933219"/>
              <a:gd name="connsiteX141" fmla="*/ 4186500 w 6158547"/>
              <a:gd name="connsiteY141" fmla="*/ 1037548 h 4933219"/>
              <a:gd name="connsiteX142" fmla="*/ 4236507 w 6158547"/>
              <a:gd name="connsiteY142" fmla="*/ 1051836 h 4933219"/>
              <a:gd name="connsiteX143" fmla="*/ 4276988 w 6158547"/>
              <a:gd name="connsiteY143" fmla="*/ 1049455 h 4933219"/>
              <a:gd name="connsiteX144" fmla="*/ 4326994 w 6158547"/>
              <a:gd name="connsiteY144" fmla="*/ 1028023 h 4933219"/>
              <a:gd name="connsiteX145" fmla="*/ 4331757 w 6158547"/>
              <a:gd name="connsiteY145" fmla="*/ 963730 h 4933219"/>
              <a:gd name="connsiteX146" fmla="*/ 4357950 w 6158547"/>
              <a:gd name="connsiteY146" fmla="*/ 906580 h 4933219"/>
              <a:gd name="connsiteX147" fmla="*/ 4405575 w 6158547"/>
              <a:gd name="connsiteY147" fmla="*/ 878005 h 4933219"/>
              <a:gd name="connsiteX148" fmla="*/ 4434150 w 6158547"/>
              <a:gd name="connsiteY148" fmla="*/ 813711 h 4933219"/>
              <a:gd name="connsiteX149" fmla="*/ 4457963 w 6158547"/>
              <a:gd name="connsiteY149" fmla="*/ 801805 h 4933219"/>
              <a:gd name="connsiteX150" fmla="*/ 4527019 w 6158547"/>
              <a:gd name="connsiteY150" fmla="*/ 808948 h 4933219"/>
              <a:gd name="connsiteX151" fmla="*/ 4586550 w 6158547"/>
              <a:gd name="connsiteY151" fmla="*/ 777992 h 4933219"/>
              <a:gd name="connsiteX152" fmla="*/ 4588932 w 6158547"/>
              <a:gd name="connsiteY152" fmla="*/ 697030 h 4933219"/>
              <a:gd name="connsiteX153" fmla="*/ 4581788 w 6158547"/>
              <a:gd name="connsiteY153" fmla="*/ 625592 h 4933219"/>
              <a:gd name="connsiteX154" fmla="*/ 4593694 w 6158547"/>
              <a:gd name="connsiteY154" fmla="*/ 530342 h 4933219"/>
              <a:gd name="connsiteX155" fmla="*/ 4672275 w 6158547"/>
              <a:gd name="connsiteY155" fmla="*/ 535105 h 4933219"/>
              <a:gd name="connsiteX156" fmla="*/ 4686563 w 6158547"/>
              <a:gd name="connsiteY156" fmla="*/ 435092 h 4933219"/>
              <a:gd name="connsiteX157" fmla="*/ 4793719 w 6158547"/>
              <a:gd name="connsiteY157" fmla="*/ 406517 h 4933219"/>
              <a:gd name="connsiteX158" fmla="*/ 4872300 w 6158547"/>
              <a:gd name="connsiteY158" fmla="*/ 396992 h 4933219"/>
              <a:gd name="connsiteX159" fmla="*/ 4919925 w 6158547"/>
              <a:gd name="connsiteY159" fmla="*/ 313648 h 4933219"/>
              <a:gd name="connsiteX160" fmla="*/ 4984219 w 6158547"/>
              <a:gd name="connsiteY160" fmla="*/ 296980 h 4933219"/>
              <a:gd name="connsiteX161" fmla="*/ 5062800 w 6158547"/>
              <a:gd name="connsiteY161" fmla="*/ 306505 h 4933219"/>
              <a:gd name="connsiteX162" fmla="*/ 5098519 w 6158547"/>
              <a:gd name="connsiteY162" fmla="*/ 254117 h 4933219"/>
              <a:gd name="connsiteX163" fmla="*/ 5155669 w 6158547"/>
              <a:gd name="connsiteY163" fmla="*/ 225542 h 4933219"/>
              <a:gd name="connsiteX164" fmla="*/ 5246157 w 6158547"/>
              <a:gd name="connsiteY164" fmla="*/ 237448 h 4933219"/>
              <a:gd name="connsiteX165" fmla="*/ 5308523 w 6158547"/>
              <a:gd name="connsiteY165" fmla="*/ 197070 h 4933219"/>
              <a:gd name="connsiteX166" fmla="*/ 5410999 w 6158547"/>
              <a:gd name="connsiteY166" fmla="*/ 141890 h 4933219"/>
              <a:gd name="connsiteX167" fmla="*/ 5541064 w 6158547"/>
              <a:gd name="connsiteY167" fmla="*/ 114301 h 4933219"/>
              <a:gd name="connsiteX168" fmla="*/ 5627775 w 6158547"/>
              <a:gd name="connsiteY168" fmla="*/ 118242 h 4933219"/>
              <a:gd name="connsiteX169" fmla="*/ 5690837 w 6158547"/>
              <a:gd name="connsiteY169" fmla="*/ 55180 h 4933219"/>
              <a:gd name="connsiteX170" fmla="*/ 5769664 w 6158547"/>
              <a:gd name="connsiteY170" fmla="*/ 78828 h 4933219"/>
              <a:gd name="connsiteX171" fmla="*/ 5899730 w 6158547"/>
              <a:gd name="connsiteY171" fmla="*/ 94594 h 4933219"/>
              <a:gd name="connsiteX172" fmla="*/ 5994323 w 6158547"/>
              <a:gd name="connsiteY172" fmla="*/ 0 h 4933219"/>
              <a:gd name="connsiteX173" fmla="*/ 6158547 w 6158547"/>
              <a:gd name="connsiteY173" fmla="*/ 28903 h 493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6158547" h="4933219">
                <a:moveTo>
                  <a:pt x="0" y="4933219"/>
                </a:moveTo>
                <a:lnTo>
                  <a:pt x="98107" y="4868449"/>
                </a:lnTo>
                <a:lnTo>
                  <a:pt x="176000" y="4881996"/>
                </a:lnTo>
                <a:lnTo>
                  <a:pt x="257280" y="4841356"/>
                </a:lnTo>
                <a:lnTo>
                  <a:pt x="291147" y="4743143"/>
                </a:lnTo>
                <a:lnTo>
                  <a:pt x="362267" y="4736369"/>
                </a:lnTo>
                <a:lnTo>
                  <a:pt x="419840" y="4692343"/>
                </a:lnTo>
                <a:lnTo>
                  <a:pt x="467253" y="4611063"/>
                </a:lnTo>
                <a:lnTo>
                  <a:pt x="487573" y="4523009"/>
                </a:lnTo>
                <a:lnTo>
                  <a:pt x="541760" y="4516236"/>
                </a:lnTo>
                <a:lnTo>
                  <a:pt x="606107" y="4472209"/>
                </a:lnTo>
                <a:lnTo>
                  <a:pt x="592560" y="4380769"/>
                </a:lnTo>
                <a:lnTo>
                  <a:pt x="616267" y="4262236"/>
                </a:lnTo>
                <a:lnTo>
                  <a:pt x="677227" y="4252076"/>
                </a:lnTo>
                <a:lnTo>
                  <a:pt x="744960" y="4252076"/>
                </a:lnTo>
                <a:lnTo>
                  <a:pt x="809307" y="4228369"/>
                </a:lnTo>
                <a:lnTo>
                  <a:pt x="822853" y="4126769"/>
                </a:lnTo>
                <a:lnTo>
                  <a:pt x="839787" y="4059036"/>
                </a:lnTo>
                <a:lnTo>
                  <a:pt x="907520" y="4086129"/>
                </a:lnTo>
                <a:lnTo>
                  <a:pt x="958320" y="4075969"/>
                </a:lnTo>
                <a:lnTo>
                  <a:pt x="978640" y="3994690"/>
                </a:lnTo>
                <a:lnTo>
                  <a:pt x="1005734" y="3930343"/>
                </a:lnTo>
                <a:lnTo>
                  <a:pt x="1093787" y="3906636"/>
                </a:lnTo>
                <a:lnTo>
                  <a:pt x="1164907" y="3920183"/>
                </a:lnTo>
                <a:lnTo>
                  <a:pt x="1144587" y="3845676"/>
                </a:lnTo>
                <a:lnTo>
                  <a:pt x="1202160" y="3744076"/>
                </a:lnTo>
                <a:lnTo>
                  <a:pt x="1290901" y="3730741"/>
                </a:lnTo>
                <a:lnTo>
                  <a:pt x="1329001" y="3697404"/>
                </a:lnTo>
                <a:lnTo>
                  <a:pt x="1340908" y="3680735"/>
                </a:lnTo>
                <a:lnTo>
                  <a:pt x="1352814" y="3661685"/>
                </a:lnTo>
                <a:cubicBezTo>
                  <a:pt x="1365222" y="3636868"/>
                  <a:pt x="1358445" y="3644147"/>
                  <a:pt x="1367101" y="3635491"/>
                </a:cubicBezTo>
                <a:lnTo>
                  <a:pt x="1374245" y="3614060"/>
                </a:lnTo>
                <a:lnTo>
                  <a:pt x="1400439" y="3606916"/>
                </a:lnTo>
                <a:lnTo>
                  <a:pt x="1426633" y="3606916"/>
                </a:lnTo>
                <a:lnTo>
                  <a:pt x="1436158" y="3606916"/>
                </a:lnTo>
                <a:lnTo>
                  <a:pt x="1452826" y="3595010"/>
                </a:lnTo>
                <a:lnTo>
                  <a:pt x="1462351" y="3587866"/>
                </a:lnTo>
                <a:cubicBezTo>
                  <a:pt x="1467114" y="3582310"/>
                  <a:pt x="1472067" y="3576911"/>
                  <a:pt x="1476639" y="3571197"/>
                </a:cubicBezTo>
                <a:cubicBezTo>
                  <a:pt x="1483291" y="3562882"/>
                  <a:pt x="1481024" y="3562175"/>
                  <a:pt x="1488545" y="3552147"/>
                </a:cubicBezTo>
                <a:cubicBezTo>
                  <a:pt x="1490566" y="3549453"/>
                  <a:pt x="1493533" y="3547591"/>
                  <a:pt x="1495689" y="3545004"/>
                </a:cubicBezTo>
                <a:cubicBezTo>
                  <a:pt x="1499278" y="3540697"/>
                  <a:pt x="1500509" y="3537744"/>
                  <a:pt x="1502833" y="3533097"/>
                </a:cubicBezTo>
                <a:lnTo>
                  <a:pt x="1507595" y="3523572"/>
                </a:lnTo>
                <a:lnTo>
                  <a:pt x="1514739" y="3504522"/>
                </a:lnTo>
                <a:lnTo>
                  <a:pt x="1521883" y="3461660"/>
                </a:lnTo>
                <a:lnTo>
                  <a:pt x="1569508" y="3444991"/>
                </a:lnTo>
                <a:lnTo>
                  <a:pt x="1631420" y="3425941"/>
                </a:lnTo>
                <a:lnTo>
                  <a:pt x="1686189" y="3404510"/>
                </a:lnTo>
                <a:cubicBezTo>
                  <a:pt x="1692539" y="3401335"/>
                  <a:pt x="1699006" y="3398385"/>
                  <a:pt x="1705239" y="3394985"/>
                </a:cubicBezTo>
                <a:cubicBezTo>
                  <a:pt x="1707752" y="3393614"/>
                  <a:pt x="1712383" y="3390222"/>
                  <a:pt x="1712383" y="3390222"/>
                </a:cubicBezTo>
                <a:lnTo>
                  <a:pt x="1736195" y="3371172"/>
                </a:lnTo>
                <a:lnTo>
                  <a:pt x="1743339" y="3347360"/>
                </a:lnTo>
                <a:lnTo>
                  <a:pt x="1740958" y="3314022"/>
                </a:lnTo>
                <a:lnTo>
                  <a:pt x="1743339" y="3290210"/>
                </a:lnTo>
                <a:lnTo>
                  <a:pt x="1755245" y="3273541"/>
                </a:lnTo>
                <a:lnTo>
                  <a:pt x="1767151" y="3240204"/>
                </a:lnTo>
                <a:cubicBezTo>
                  <a:pt x="1784381" y="3222974"/>
                  <a:pt x="1775962" y="3223535"/>
                  <a:pt x="1786201" y="3223535"/>
                </a:cubicBezTo>
                <a:lnTo>
                  <a:pt x="1805251" y="3211629"/>
                </a:lnTo>
                <a:cubicBezTo>
                  <a:pt x="1810807" y="3206866"/>
                  <a:pt x="1815746" y="3201270"/>
                  <a:pt x="1821920" y="3197341"/>
                </a:cubicBezTo>
                <a:cubicBezTo>
                  <a:pt x="1824681" y="3195584"/>
                  <a:pt x="1831445" y="3194960"/>
                  <a:pt x="1831445" y="3194960"/>
                </a:cubicBezTo>
                <a:lnTo>
                  <a:pt x="1845733" y="3187816"/>
                </a:lnTo>
                <a:lnTo>
                  <a:pt x="1881451" y="3180672"/>
                </a:lnTo>
                <a:lnTo>
                  <a:pt x="1912408" y="3180672"/>
                </a:lnTo>
                <a:lnTo>
                  <a:pt x="1929076" y="3180672"/>
                </a:lnTo>
                <a:lnTo>
                  <a:pt x="1976701" y="3140191"/>
                </a:lnTo>
                <a:lnTo>
                  <a:pt x="1988608" y="3121141"/>
                </a:lnTo>
                <a:lnTo>
                  <a:pt x="2000514" y="3102091"/>
                </a:lnTo>
                <a:lnTo>
                  <a:pt x="2017183" y="3085422"/>
                </a:lnTo>
                <a:lnTo>
                  <a:pt x="2043376" y="3033035"/>
                </a:lnTo>
                <a:lnTo>
                  <a:pt x="2055283" y="3016366"/>
                </a:lnTo>
                <a:lnTo>
                  <a:pt x="2074333" y="3009222"/>
                </a:lnTo>
                <a:cubicBezTo>
                  <a:pt x="2081477" y="3005253"/>
                  <a:pt x="2088359" y="3000772"/>
                  <a:pt x="2095764" y="2997316"/>
                </a:cubicBezTo>
                <a:cubicBezTo>
                  <a:pt x="2106507" y="2992303"/>
                  <a:pt x="2105711" y="2992554"/>
                  <a:pt x="2112433" y="2992554"/>
                </a:cubicBezTo>
                <a:lnTo>
                  <a:pt x="2131483" y="2987791"/>
                </a:lnTo>
                <a:cubicBezTo>
                  <a:pt x="2165605" y="2990415"/>
                  <a:pt x="2152090" y="2990172"/>
                  <a:pt x="2171964" y="2990172"/>
                </a:cubicBezTo>
                <a:lnTo>
                  <a:pt x="2186251" y="2990172"/>
                </a:lnTo>
                <a:lnTo>
                  <a:pt x="2248164" y="2949691"/>
                </a:lnTo>
                <a:cubicBezTo>
                  <a:pt x="2255308" y="2947310"/>
                  <a:pt x="2262644" y="2945443"/>
                  <a:pt x="2269595" y="2942547"/>
                </a:cubicBezTo>
                <a:cubicBezTo>
                  <a:pt x="2282978" y="2936971"/>
                  <a:pt x="2270671" y="2938569"/>
                  <a:pt x="2283883" y="2930641"/>
                </a:cubicBezTo>
                <a:cubicBezTo>
                  <a:pt x="2285244" y="2929824"/>
                  <a:pt x="2287058" y="2930641"/>
                  <a:pt x="2288645" y="2930641"/>
                </a:cubicBezTo>
                <a:lnTo>
                  <a:pt x="2319601" y="2909210"/>
                </a:lnTo>
                <a:lnTo>
                  <a:pt x="2386276" y="2840154"/>
                </a:lnTo>
                <a:lnTo>
                  <a:pt x="2388658" y="2804435"/>
                </a:lnTo>
                <a:lnTo>
                  <a:pt x="2398183" y="2785385"/>
                </a:lnTo>
                <a:lnTo>
                  <a:pt x="2443426" y="2718710"/>
                </a:lnTo>
                <a:lnTo>
                  <a:pt x="2462476" y="2685372"/>
                </a:lnTo>
                <a:lnTo>
                  <a:pt x="2498195" y="2680610"/>
                </a:lnTo>
                <a:lnTo>
                  <a:pt x="2576776" y="2663941"/>
                </a:lnTo>
                <a:lnTo>
                  <a:pt x="2638689" y="2597266"/>
                </a:lnTo>
                <a:lnTo>
                  <a:pt x="2726795" y="2575835"/>
                </a:lnTo>
                <a:lnTo>
                  <a:pt x="2788708" y="2566310"/>
                </a:lnTo>
                <a:cubicBezTo>
                  <a:pt x="2814576" y="2548202"/>
                  <a:pt x="2803328" y="2552705"/>
                  <a:pt x="2819664" y="2547260"/>
                </a:cubicBezTo>
                <a:cubicBezTo>
                  <a:pt x="2822045" y="2544879"/>
                  <a:pt x="2824221" y="2542272"/>
                  <a:pt x="2826808" y="2540116"/>
                </a:cubicBezTo>
                <a:cubicBezTo>
                  <a:pt x="2842964" y="2526653"/>
                  <a:pt x="2828758" y="2540547"/>
                  <a:pt x="2836333" y="2532972"/>
                </a:cubicBezTo>
                <a:lnTo>
                  <a:pt x="2867289" y="2494872"/>
                </a:lnTo>
                <a:lnTo>
                  <a:pt x="2907770" y="2459154"/>
                </a:lnTo>
                <a:cubicBezTo>
                  <a:pt x="2912918" y="2435990"/>
                  <a:pt x="2909260" y="2444268"/>
                  <a:pt x="2914914" y="2432960"/>
                </a:cubicBezTo>
                <a:lnTo>
                  <a:pt x="2931583" y="2392479"/>
                </a:lnTo>
                <a:lnTo>
                  <a:pt x="2964920" y="2344854"/>
                </a:lnTo>
                <a:lnTo>
                  <a:pt x="3000639" y="2325804"/>
                </a:lnTo>
                <a:lnTo>
                  <a:pt x="3041120" y="2290085"/>
                </a:lnTo>
                <a:cubicBezTo>
                  <a:pt x="3055884" y="2270400"/>
                  <a:pt x="3055408" y="2278973"/>
                  <a:pt x="3055408" y="2268654"/>
                </a:cubicBezTo>
                <a:lnTo>
                  <a:pt x="3074458" y="2251985"/>
                </a:lnTo>
                <a:cubicBezTo>
                  <a:pt x="3080014" y="2244841"/>
                  <a:pt x="3086106" y="2238084"/>
                  <a:pt x="3091126" y="2230554"/>
                </a:cubicBezTo>
                <a:cubicBezTo>
                  <a:pt x="3092518" y="2228465"/>
                  <a:pt x="3092385" y="2225655"/>
                  <a:pt x="3093508" y="2223410"/>
                </a:cubicBezTo>
                <a:cubicBezTo>
                  <a:pt x="3094788" y="2220850"/>
                  <a:pt x="3096850" y="2218751"/>
                  <a:pt x="3098270" y="2216266"/>
                </a:cubicBezTo>
                <a:cubicBezTo>
                  <a:pt x="3100031" y="2213184"/>
                  <a:pt x="3101272" y="2209823"/>
                  <a:pt x="3103033" y="2206741"/>
                </a:cubicBezTo>
                <a:cubicBezTo>
                  <a:pt x="3108235" y="2197637"/>
                  <a:pt x="3107795" y="2202819"/>
                  <a:pt x="3107795" y="2197216"/>
                </a:cubicBezTo>
                <a:lnTo>
                  <a:pt x="3114939" y="2194835"/>
                </a:lnTo>
                <a:lnTo>
                  <a:pt x="3157801" y="2166260"/>
                </a:lnTo>
                <a:lnTo>
                  <a:pt x="3231620" y="2080535"/>
                </a:lnTo>
                <a:lnTo>
                  <a:pt x="3274483" y="2080535"/>
                </a:lnTo>
                <a:lnTo>
                  <a:pt x="3314964" y="2080535"/>
                </a:lnTo>
                <a:lnTo>
                  <a:pt x="3338776" y="2071010"/>
                </a:lnTo>
                <a:lnTo>
                  <a:pt x="3355445" y="2056722"/>
                </a:lnTo>
                <a:lnTo>
                  <a:pt x="3384020" y="1970997"/>
                </a:lnTo>
                <a:lnTo>
                  <a:pt x="3407833" y="1937660"/>
                </a:lnTo>
                <a:cubicBezTo>
                  <a:pt x="3407833" y="1933691"/>
                  <a:pt x="3407832" y="1929723"/>
                  <a:pt x="3407832" y="1925754"/>
                </a:cubicBezTo>
                <a:cubicBezTo>
                  <a:pt x="3445025" y="1910878"/>
                  <a:pt x="3383104" y="1899561"/>
                  <a:pt x="3400689" y="1899561"/>
                </a:cubicBezTo>
                <a:lnTo>
                  <a:pt x="3391165" y="1866222"/>
                </a:lnTo>
                <a:lnTo>
                  <a:pt x="3422120" y="1837648"/>
                </a:lnTo>
                <a:cubicBezTo>
                  <a:pt x="3422913" y="1801929"/>
                  <a:pt x="3495145" y="1825742"/>
                  <a:pt x="3495938" y="1790023"/>
                </a:cubicBezTo>
                <a:cubicBezTo>
                  <a:pt x="3508638" y="1759861"/>
                  <a:pt x="3601904" y="1731682"/>
                  <a:pt x="3607857" y="1704298"/>
                </a:cubicBezTo>
                <a:lnTo>
                  <a:pt x="3579282" y="1640005"/>
                </a:lnTo>
                <a:lnTo>
                  <a:pt x="3619763" y="1625717"/>
                </a:lnTo>
                <a:lnTo>
                  <a:pt x="3634050" y="1566186"/>
                </a:lnTo>
                <a:lnTo>
                  <a:pt x="3662625" y="1530467"/>
                </a:lnTo>
                <a:lnTo>
                  <a:pt x="3736444" y="1461411"/>
                </a:lnTo>
                <a:lnTo>
                  <a:pt x="3774544" y="1442361"/>
                </a:lnTo>
                <a:lnTo>
                  <a:pt x="3815025" y="1401880"/>
                </a:lnTo>
                <a:lnTo>
                  <a:pt x="3876938" y="1397117"/>
                </a:lnTo>
                <a:lnTo>
                  <a:pt x="3936469" y="1373305"/>
                </a:lnTo>
                <a:lnTo>
                  <a:pt x="3996000" y="1354255"/>
                </a:lnTo>
                <a:lnTo>
                  <a:pt x="4048388" y="1354255"/>
                </a:lnTo>
                <a:lnTo>
                  <a:pt x="4036482" y="1311392"/>
                </a:lnTo>
                <a:lnTo>
                  <a:pt x="4024575" y="1244717"/>
                </a:lnTo>
                <a:lnTo>
                  <a:pt x="4062675" y="1242336"/>
                </a:lnTo>
                <a:lnTo>
                  <a:pt x="4126969" y="1280436"/>
                </a:lnTo>
                <a:lnTo>
                  <a:pt x="4143638" y="1225667"/>
                </a:lnTo>
                <a:lnTo>
                  <a:pt x="4117444" y="1170898"/>
                </a:lnTo>
                <a:lnTo>
                  <a:pt x="4103157" y="1113748"/>
                </a:lnTo>
                <a:lnTo>
                  <a:pt x="4155544" y="1094698"/>
                </a:lnTo>
                <a:lnTo>
                  <a:pt x="4186500" y="1037548"/>
                </a:lnTo>
                <a:lnTo>
                  <a:pt x="4236507" y="1051836"/>
                </a:lnTo>
                <a:lnTo>
                  <a:pt x="4276988" y="1049455"/>
                </a:lnTo>
                <a:lnTo>
                  <a:pt x="4326994" y="1028023"/>
                </a:lnTo>
                <a:lnTo>
                  <a:pt x="4331757" y="963730"/>
                </a:lnTo>
                <a:lnTo>
                  <a:pt x="4357950" y="906580"/>
                </a:lnTo>
                <a:lnTo>
                  <a:pt x="4405575" y="878005"/>
                </a:lnTo>
                <a:lnTo>
                  <a:pt x="4434150" y="813711"/>
                </a:lnTo>
                <a:lnTo>
                  <a:pt x="4457963" y="801805"/>
                </a:lnTo>
                <a:lnTo>
                  <a:pt x="4527019" y="808948"/>
                </a:lnTo>
                <a:lnTo>
                  <a:pt x="4586550" y="777992"/>
                </a:lnTo>
                <a:lnTo>
                  <a:pt x="4588932" y="697030"/>
                </a:lnTo>
                <a:lnTo>
                  <a:pt x="4581788" y="625592"/>
                </a:lnTo>
                <a:lnTo>
                  <a:pt x="4593694" y="530342"/>
                </a:lnTo>
                <a:lnTo>
                  <a:pt x="4672275" y="535105"/>
                </a:lnTo>
                <a:lnTo>
                  <a:pt x="4686563" y="435092"/>
                </a:lnTo>
                <a:lnTo>
                  <a:pt x="4793719" y="406517"/>
                </a:lnTo>
                <a:lnTo>
                  <a:pt x="4872300" y="396992"/>
                </a:lnTo>
                <a:lnTo>
                  <a:pt x="4919925" y="313648"/>
                </a:lnTo>
                <a:lnTo>
                  <a:pt x="4984219" y="296980"/>
                </a:lnTo>
                <a:lnTo>
                  <a:pt x="5062800" y="306505"/>
                </a:lnTo>
                <a:lnTo>
                  <a:pt x="5098519" y="254117"/>
                </a:lnTo>
                <a:lnTo>
                  <a:pt x="5155669" y="225542"/>
                </a:lnTo>
                <a:lnTo>
                  <a:pt x="5246157" y="237448"/>
                </a:lnTo>
                <a:lnTo>
                  <a:pt x="5308523" y="197070"/>
                </a:lnTo>
                <a:lnTo>
                  <a:pt x="5410999" y="141890"/>
                </a:lnTo>
                <a:lnTo>
                  <a:pt x="5541064" y="114301"/>
                </a:lnTo>
                <a:lnTo>
                  <a:pt x="5627775" y="118242"/>
                </a:lnTo>
                <a:lnTo>
                  <a:pt x="5690837" y="55180"/>
                </a:lnTo>
                <a:lnTo>
                  <a:pt x="5769664" y="78828"/>
                </a:lnTo>
                <a:lnTo>
                  <a:pt x="5899730" y="94594"/>
                </a:lnTo>
                <a:lnTo>
                  <a:pt x="5994323" y="0"/>
                </a:lnTo>
                <a:lnTo>
                  <a:pt x="6158547" y="28903"/>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 name="TextBox 4"/>
          <p:cNvSpPr txBox="1"/>
          <p:nvPr/>
        </p:nvSpPr>
        <p:spPr>
          <a:xfrm>
            <a:off x="2362200" y="533400"/>
            <a:ext cx="3505200" cy="861774"/>
          </a:xfrm>
          <a:prstGeom prst="rect">
            <a:avLst/>
          </a:prstGeom>
          <a:solidFill>
            <a:schemeClr val="bg1"/>
          </a:solidFill>
        </p:spPr>
        <p:txBody>
          <a:bodyPr wrap="square" rtlCol="0">
            <a:spAutoFit/>
          </a:bodyPr>
          <a:lstStyle/>
          <a:p>
            <a:r>
              <a:rPr lang="en-US" u="sng" dirty="0">
                <a:solidFill>
                  <a:prstClr val="black"/>
                </a:solidFill>
              </a:rPr>
              <a:t>Indian Creek Restoration Project</a:t>
            </a:r>
          </a:p>
          <a:p>
            <a:r>
              <a:rPr lang="en-US" sz="1600" dirty="0">
                <a:solidFill>
                  <a:prstClr val="black"/>
                </a:solidFill>
              </a:rPr>
              <a:t>Approximate instream wood replenishment locations</a:t>
            </a:r>
          </a:p>
        </p:txBody>
      </p:sp>
      <p:cxnSp>
        <p:nvCxnSpPr>
          <p:cNvPr id="7" name="Straight Connector 6"/>
          <p:cNvCxnSpPr/>
          <p:nvPr/>
        </p:nvCxnSpPr>
        <p:spPr>
          <a:xfrm>
            <a:off x="2667000" y="54864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00350" y="535305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24125" y="55245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71800" y="51054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29125" y="3781425"/>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48100" y="421005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14750" y="4391025"/>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95675" y="45720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33750" y="47244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95625" y="49149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76800" y="3438525"/>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48200" y="35814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53225" y="1628775"/>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86525" y="1990725"/>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96025" y="2009775"/>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819775" y="2657475"/>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410200" y="306705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14925" y="325755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72200" y="22860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077200" y="7620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20000" y="9144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010400" y="13716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943600" y="24384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4800" y="40386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895600" y="5257800"/>
            <a:ext cx="228600" cy="228600"/>
          </a:xfrm>
          <a:prstGeom prst="line">
            <a:avLst/>
          </a:prstGeom>
          <a:ln w="44450">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05600" y="3581400"/>
            <a:ext cx="3505200" cy="1107996"/>
          </a:xfrm>
          <a:prstGeom prst="rect">
            <a:avLst/>
          </a:prstGeom>
          <a:solidFill>
            <a:schemeClr val="bg1"/>
          </a:solidFill>
        </p:spPr>
        <p:txBody>
          <a:bodyPr wrap="square" rtlCol="0">
            <a:spAutoFit/>
          </a:bodyPr>
          <a:lstStyle/>
          <a:p>
            <a:r>
              <a:rPr lang="en-US" u="sng" dirty="0">
                <a:solidFill>
                  <a:prstClr val="black"/>
                </a:solidFill>
              </a:rPr>
              <a:t>Notes</a:t>
            </a:r>
          </a:p>
          <a:p>
            <a:pPr>
              <a:buFont typeface="Arial" pitchFamily="34" charset="0"/>
              <a:buChar char="•"/>
            </a:pPr>
            <a:r>
              <a:rPr lang="en-US" sz="1600" dirty="0">
                <a:solidFill>
                  <a:prstClr val="black"/>
                </a:solidFill>
              </a:rPr>
              <a:t> 25 total wood replenishment locations</a:t>
            </a:r>
          </a:p>
          <a:p>
            <a:pPr>
              <a:buFont typeface="Arial" pitchFamily="34" charset="0"/>
              <a:buChar char="•"/>
            </a:pPr>
            <a:r>
              <a:rPr lang="en-US" sz="1600" dirty="0">
                <a:solidFill>
                  <a:prstClr val="black"/>
                </a:solidFill>
              </a:rPr>
              <a:t> 30 logs placed at each site including 8 with rootwads</a:t>
            </a:r>
          </a:p>
        </p:txBody>
      </p:sp>
    </p:spTree>
    <p:extLst>
      <p:ext uri="{BB962C8B-B14F-4D97-AF65-F5344CB8AC3E}">
        <p14:creationId xmlns:p14="http://schemas.microsoft.com/office/powerpoint/2010/main" val="3940960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362200" y="533401"/>
            <a:ext cx="3505200" cy="615553"/>
          </a:xfrm>
          <a:prstGeom prst="rect">
            <a:avLst/>
          </a:prstGeom>
          <a:solidFill>
            <a:schemeClr val="bg1"/>
          </a:solidFill>
        </p:spPr>
        <p:txBody>
          <a:bodyPr wrap="square" rtlCol="0">
            <a:spAutoFit/>
          </a:bodyPr>
          <a:lstStyle/>
          <a:p>
            <a:r>
              <a:rPr lang="en-US" u="sng" dirty="0">
                <a:solidFill>
                  <a:prstClr val="black"/>
                </a:solidFill>
              </a:rPr>
              <a:t>Indian Creek Restoration Project</a:t>
            </a:r>
          </a:p>
          <a:p>
            <a:r>
              <a:rPr lang="en-US" sz="1600" dirty="0">
                <a:solidFill>
                  <a:prstClr val="black"/>
                </a:solidFill>
              </a:rPr>
              <a:t>Stream channel cross-section </a:t>
            </a:r>
          </a:p>
        </p:txBody>
      </p:sp>
      <p:pic>
        <p:nvPicPr>
          <p:cNvPr id="2050" name="Picture 2" descr="C:\Users\Owner\Pictures\tributaries\Swauk\Lower Swauk\Phase 1-2\20131117_142257.jpg"/>
          <p:cNvPicPr>
            <a:picLocks noChangeAspect="1" noChangeArrowheads="1"/>
          </p:cNvPicPr>
          <p:nvPr/>
        </p:nvPicPr>
        <p:blipFill>
          <a:blip r:embed="rId2" cstate="print"/>
          <a:srcRect/>
          <a:stretch>
            <a:fillRect/>
          </a:stretch>
        </p:blipFill>
        <p:spPr bwMode="auto">
          <a:xfrm>
            <a:off x="1752600" y="3733800"/>
            <a:ext cx="3733800" cy="2800350"/>
          </a:xfrm>
          <a:prstGeom prst="rect">
            <a:avLst/>
          </a:prstGeom>
          <a:noFill/>
        </p:spPr>
      </p:pic>
      <p:pic>
        <p:nvPicPr>
          <p:cNvPr id="25" name="Picture 2" descr="C:\Users\Owner\Pictures\tributaries\Swauk\Lower Swauk\Phase 1-2\20131031_163149.jpg"/>
          <p:cNvPicPr>
            <a:picLocks noChangeAspect="1" noChangeArrowheads="1"/>
          </p:cNvPicPr>
          <p:nvPr/>
        </p:nvPicPr>
        <p:blipFill>
          <a:blip r:embed="rId3" cstate="print"/>
          <a:srcRect/>
          <a:stretch>
            <a:fillRect/>
          </a:stretch>
        </p:blipFill>
        <p:spPr bwMode="auto">
          <a:xfrm>
            <a:off x="6477000" y="3733800"/>
            <a:ext cx="3759200" cy="2819400"/>
          </a:xfrm>
          <a:prstGeom prst="rect">
            <a:avLst/>
          </a:prstGeom>
          <a:noFill/>
        </p:spPr>
      </p:pic>
      <p:sp>
        <p:nvSpPr>
          <p:cNvPr id="26" name="TextBox 25"/>
          <p:cNvSpPr txBox="1"/>
          <p:nvPr/>
        </p:nvSpPr>
        <p:spPr>
          <a:xfrm>
            <a:off x="6858000" y="1524001"/>
            <a:ext cx="3505200" cy="2092881"/>
          </a:xfrm>
          <a:prstGeom prst="rect">
            <a:avLst/>
          </a:prstGeom>
          <a:solidFill>
            <a:schemeClr val="bg1"/>
          </a:solidFill>
        </p:spPr>
        <p:txBody>
          <a:bodyPr wrap="square" rtlCol="0">
            <a:spAutoFit/>
          </a:bodyPr>
          <a:lstStyle/>
          <a:p>
            <a:r>
              <a:rPr lang="en-US" u="sng" dirty="0">
                <a:solidFill>
                  <a:prstClr val="black"/>
                </a:solidFill>
              </a:rPr>
              <a:t>Notes</a:t>
            </a:r>
          </a:p>
          <a:p>
            <a:pPr>
              <a:buFont typeface="Arial" pitchFamily="34" charset="0"/>
              <a:buChar char="•"/>
            </a:pPr>
            <a:r>
              <a:rPr lang="en-US" sz="1600" dirty="0">
                <a:solidFill>
                  <a:prstClr val="black"/>
                </a:solidFill>
              </a:rPr>
              <a:t> Not to scale</a:t>
            </a:r>
          </a:p>
          <a:p>
            <a:pPr>
              <a:buFont typeface="Arial" pitchFamily="34" charset="0"/>
              <a:buChar char="•"/>
            </a:pPr>
            <a:r>
              <a:rPr lang="en-US" sz="1600" dirty="0">
                <a:solidFill>
                  <a:prstClr val="black"/>
                </a:solidFill>
              </a:rPr>
              <a:t> 25 wood replenishment jams are proposed in this phase </a:t>
            </a:r>
          </a:p>
          <a:p>
            <a:pPr>
              <a:buFont typeface="Arial" pitchFamily="34" charset="0"/>
              <a:buChar char="•"/>
            </a:pPr>
            <a:r>
              <a:rPr lang="en-US" sz="1600" dirty="0">
                <a:solidFill>
                  <a:prstClr val="black"/>
                </a:solidFill>
              </a:rPr>
              <a:t> Each would include 30 logs, 8 logs will include rootwads</a:t>
            </a:r>
          </a:p>
          <a:p>
            <a:pPr>
              <a:buFont typeface="Arial" pitchFamily="34" charset="0"/>
              <a:buChar char="•"/>
            </a:pPr>
            <a:r>
              <a:rPr lang="en-US" sz="1600" dirty="0">
                <a:solidFill>
                  <a:prstClr val="black"/>
                </a:solidFill>
              </a:rPr>
              <a:t> Photographs of typical replenishment jams shown below</a:t>
            </a:r>
          </a:p>
        </p:txBody>
      </p:sp>
      <p:grpSp>
        <p:nvGrpSpPr>
          <p:cNvPr id="31" name="Group 30"/>
          <p:cNvGrpSpPr/>
          <p:nvPr/>
        </p:nvGrpSpPr>
        <p:grpSpPr>
          <a:xfrm>
            <a:off x="1905000" y="1600200"/>
            <a:ext cx="3886200" cy="571500"/>
            <a:chOff x="4572000" y="1447800"/>
            <a:chExt cx="3886200" cy="571500"/>
          </a:xfrm>
        </p:grpSpPr>
        <p:cxnSp>
          <p:nvCxnSpPr>
            <p:cNvPr id="32" name="Straight Connector 31"/>
            <p:cNvCxnSpPr/>
            <p:nvPr/>
          </p:nvCxnSpPr>
          <p:spPr>
            <a:xfrm>
              <a:off x="4572000" y="1447800"/>
              <a:ext cx="1252182"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158251" y="1447800"/>
              <a:ext cx="1299949"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5833849" y="1457325"/>
              <a:ext cx="1334069" cy="561975"/>
            </a:xfrm>
            <a:custGeom>
              <a:avLst/>
              <a:gdLst>
                <a:gd name="connsiteX0" fmla="*/ 0 w 1314450"/>
                <a:gd name="connsiteY0" fmla="*/ 0 h 561975"/>
                <a:gd name="connsiteX1" fmla="*/ 76200 w 1314450"/>
                <a:gd name="connsiteY1" fmla="*/ 190500 h 561975"/>
                <a:gd name="connsiteX2" fmla="*/ 161925 w 1314450"/>
                <a:gd name="connsiteY2" fmla="*/ 438150 h 561975"/>
                <a:gd name="connsiteX3" fmla="*/ 266700 w 1314450"/>
                <a:gd name="connsiteY3" fmla="*/ 552450 h 561975"/>
                <a:gd name="connsiteX4" fmla="*/ 400050 w 1314450"/>
                <a:gd name="connsiteY4" fmla="*/ 561975 h 561975"/>
                <a:gd name="connsiteX5" fmla="*/ 590550 w 1314450"/>
                <a:gd name="connsiteY5" fmla="*/ 542925 h 561975"/>
                <a:gd name="connsiteX6" fmla="*/ 847725 w 1314450"/>
                <a:gd name="connsiteY6" fmla="*/ 476250 h 561975"/>
                <a:gd name="connsiteX7" fmla="*/ 1019175 w 1314450"/>
                <a:gd name="connsiteY7" fmla="*/ 352425 h 561975"/>
                <a:gd name="connsiteX8" fmla="*/ 1152525 w 1314450"/>
                <a:gd name="connsiteY8" fmla="*/ 200025 h 561975"/>
                <a:gd name="connsiteX9" fmla="*/ 1314450 w 1314450"/>
                <a:gd name="connsiteY9"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450" h="561975">
                  <a:moveTo>
                    <a:pt x="0" y="0"/>
                  </a:moveTo>
                  <a:lnTo>
                    <a:pt x="76200" y="190500"/>
                  </a:lnTo>
                  <a:lnTo>
                    <a:pt x="161925" y="438150"/>
                  </a:lnTo>
                  <a:lnTo>
                    <a:pt x="266700" y="552450"/>
                  </a:lnTo>
                  <a:lnTo>
                    <a:pt x="400050" y="561975"/>
                  </a:lnTo>
                  <a:lnTo>
                    <a:pt x="590550" y="542925"/>
                  </a:lnTo>
                  <a:lnTo>
                    <a:pt x="847725" y="476250"/>
                  </a:lnTo>
                  <a:lnTo>
                    <a:pt x="1019175" y="352425"/>
                  </a:lnTo>
                  <a:lnTo>
                    <a:pt x="1152525" y="200025"/>
                  </a:lnTo>
                  <a:lnTo>
                    <a:pt x="13144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nvGrpSpPr>
          <p:cNvPr id="48" name="Group 47"/>
          <p:cNvGrpSpPr/>
          <p:nvPr/>
        </p:nvGrpSpPr>
        <p:grpSpPr>
          <a:xfrm>
            <a:off x="1676400" y="2590801"/>
            <a:ext cx="4191000" cy="581025"/>
            <a:chOff x="152400" y="2590800"/>
            <a:chExt cx="4191000" cy="581025"/>
          </a:xfrm>
        </p:grpSpPr>
        <p:sp>
          <p:nvSpPr>
            <p:cNvPr id="18" name="Oval 17"/>
            <p:cNvSpPr/>
            <p:nvPr/>
          </p:nvSpPr>
          <p:spPr>
            <a:xfrm>
              <a:off x="2057400" y="2590800"/>
              <a:ext cx="15467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7" name="Group 46"/>
            <p:cNvGrpSpPr/>
            <p:nvPr/>
          </p:nvGrpSpPr>
          <p:grpSpPr>
            <a:xfrm>
              <a:off x="152400" y="2590800"/>
              <a:ext cx="4191000" cy="581025"/>
              <a:chOff x="152400" y="2590800"/>
              <a:chExt cx="4191000" cy="581025"/>
            </a:xfrm>
          </p:grpSpPr>
          <p:sp>
            <p:nvSpPr>
              <p:cNvPr id="37" name="Rectangle 36"/>
              <p:cNvSpPr/>
              <p:nvPr/>
            </p:nvSpPr>
            <p:spPr>
              <a:xfrm rot="20911412">
                <a:off x="1511523" y="2675175"/>
                <a:ext cx="170294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6" name="Group 45"/>
              <p:cNvGrpSpPr/>
              <p:nvPr/>
            </p:nvGrpSpPr>
            <p:grpSpPr>
              <a:xfrm>
                <a:off x="152400" y="2590800"/>
                <a:ext cx="4191000" cy="581025"/>
                <a:chOff x="152400" y="2590800"/>
                <a:chExt cx="4191000" cy="581025"/>
              </a:xfrm>
            </p:grpSpPr>
            <p:sp>
              <p:nvSpPr>
                <p:cNvPr id="17" name="Oval 16"/>
                <p:cNvSpPr/>
                <p:nvPr/>
              </p:nvSpPr>
              <p:spPr>
                <a:xfrm>
                  <a:off x="1752600" y="2819400"/>
                  <a:ext cx="15467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5" name="Group 44"/>
                <p:cNvGrpSpPr/>
                <p:nvPr/>
              </p:nvGrpSpPr>
              <p:grpSpPr>
                <a:xfrm>
                  <a:off x="152400" y="2590800"/>
                  <a:ext cx="4191000" cy="581025"/>
                  <a:chOff x="4810125" y="1638300"/>
                  <a:chExt cx="4191000" cy="581025"/>
                </a:xfrm>
              </p:grpSpPr>
              <p:grpSp>
                <p:nvGrpSpPr>
                  <p:cNvPr id="30" name="Group 29"/>
                  <p:cNvGrpSpPr/>
                  <p:nvPr/>
                </p:nvGrpSpPr>
                <p:grpSpPr>
                  <a:xfrm>
                    <a:off x="4810125" y="1638300"/>
                    <a:ext cx="4191000" cy="571500"/>
                    <a:chOff x="4572000" y="1447800"/>
                    <a:chExt cx="4191000" cy="571500"/>
                  </a:xfrm>
                </p:grpSpPr>
                <p:cxnSp>
                  <p:nvCxnSpPr>
                    <p:cNvPr id="5" name="Straight Connector 4"/>
                    <p:cNvCxnSpPr/>
                    <p:nvPr/>
                  </p:nvCxnSpPr>
                  <p:spPr>
                    <a:xfrm>
                      <a:off x="4572000" y="1447800"/>
                      <a:ext cx="1252182"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158251" y="1447800"/>
                      <a:ext cx="1604749" cy="9525"/>
                    </a:xfrm>
                    <a:prstGeom prst="line">
                      <a:avLst/>
                    </a:prstGeom>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5833849" y="1457325"/>
                      <a:ext cx="1334069" cy="561975"/>
                    </a:xfrm>
                    <a:custGeom>
                      <a:avLst/>
                      <a:gdLst>
                        <a:gd name="connsiteX0" fmla="*/ 0 w 1314450"/>
                        <a:gd name="connsiteY0" fmla="*/ 0 h 561975"/>
                        <a:gd name="connsiteX1" fmla="*/ 76200 w 1314450"/>
                        <a:gd name="connsiteY1" fmla="*/ 190500 h 561975"/>
                        <a:gd name="connsiteX2" fmla="*/ 161925 w 1314450"/>
                        <a:gd name="connsiteY2" fmla="*/ 438150 h 561975"/>
                        <a:gd name="connsiteX3" fmla="*/ 266700 w 1314450"/>
                        <a:gd name="connsiteY3" fmla="*/ 552450 h 561975"/>
                        <a:gd name="connsiteX4" fmla="*/ 400050 w 1314450"/>
                        <a:gd name="connsiteY4" fmla="*/ 561975 h 561975"/>
                        <a:gd name="connsiteX5" fmla="*/ 590550 w 1314450"/>
                        <a:gd name="connsiteY5" fmla="*/ 542925 h 561975"/>
                        <a:gd name="connsiteX6" fmla="*/ 847725 w 1314450"/>
                        <a:gd name="connsiteY6" fmla="*/ 476250 h 561975"/>
                        <a:gd name="connsiteX7" fmla="*/ 1019175 w 1314450"/>
                        <a:gd name="connsiteY7" fmla="*/ 352425 h 561975"/>
                        <a:gd name="connsiteX8" fmla="*/ 1152525 w 1314450"/>
                        <a:gd name="connsiteY8" fmla="*/ 200025 h 561975"/>
                        <a:gd name="connsiteX9" fmla="*/ 1314450 w 1314450"/>
                        <a:gd name="connsiteY9"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450" h="561975">
                          <a:moveTo>
                            <a:pt x="0" y="0"/>
                          </a:moveTo>
                          <a:lnTo>
                            <a:pt x="76200" y="190500"/>
                          </a:lnTo>
                          <a:lnTo>
                            <a:pt x="161925" y="438150"/>
                          </a:lnTo>
                          <a:lnTo>
                            <a:pt x="266700" y="552450"/>
                          </a:lnTo>
                          <a:lnTo>
                            <a:pt x="400050" y="561975"/>
                          </a:lnTo>
                          <a:lnTo>
                            <a:pt x="590550" y="542925"/>
                          </a:lnTo>
                          <a:lnTo>
                            <a:pt x="847725" y="476250"/>
                          </a:lnTo>
                          <a:lnTo>
                            <a:pt x="1019175" y="352425"/>
                          </a:lnTo>
                          <a:lnTo>
                            <a:pt x="1152525" y="200025"/>
                          </a:lnTo>
                          <a:lnTo>
                            <a:pt x="13144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14" name="Explosion 2 13"/>
                  <p:cNvSpPr/>
                  <p:nvPr/>
                </p:nvSpPr>
                <p:spPr>
                  <a:xfrm>
                    <a:off x="6132394" y="1866900"/>
                    <a:ext cx="309349" cy="304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Explosion 2 14"/>
                  <p:cNvSpPr/>
                  <p:nvPr/>
                </p:nvSpPr>
                <p:spPr>
                  <a:xfrm>
                    <a:off x="6921405" y="1781175"/>
                    <a:ext cx="309349" cy="304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Explosion 2 15"/>
                  <p:cNvSpPr/>
                  <p:nvPr/>
                </p:nvSpPr>
                <p:spPr>
                  <a:xfrm>
                    <a:off x="6525194" y="1914525"/>
                    <a:ext cx="386687" cy="304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6140782" y="1771650"/>
                    <a:ext cx="154675"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rot="867092">
                    <a:off x="5738588" y="1644625"/>
                    <a:ext cx="127783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rot="867092">
                    <a:off x="5505030" y="1748091"/>
                    <a:ext cx="1670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rot="19723083" flipV="1">
                    <a:off x="6250444" y="1771082"/>
                    <a:ext cx="1277838" cy="80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sp>
        <p:nvSpPr>
          <p:cNvPr id="49" name="TextBox 48"/>
          <p:cNvSpPr txBox="1"/>
          <p:nvPr/>
        </p:nvSpPr>
        <p:spPr>
          <a:xfrm>
            <a:off x="5114926" y="1171575"/>
            <a:ext cx="828675" cy="338554"/>
          </a:xfrm>
          <a:prstGeom prst="rect">
            <a:avLst/>
          </a:prstGeom>
          <a:solidFill>
            <a:schemeClr val="bg1"/>
          </a:solidFill>
        </p:spPr>
        <p:txBody>
          <a:bodyPr wrap="square" rtlCol="0">
            <a:spAutoFit/>
          </a:bodyPr>
          <a:lstStyle/>
          <a:p>
            <a:r>
              <a:rPr lang="en-US" sz="1600" dirty="0">
                <a:solidFill>
                  <a:prstClr val="black"/>
                </a:solidFill>
              </a:rPr>
              <a:t>Before </a:t>
            </a:r>
          </a:p>
        </p:txBody>
      </p:sp>
      <p:sp>
        <p:nvSpPr>
          <p:cNvPr id="50" name="TextBox 49"/>
          <p:cNvSpPr txBox="1"/>
          <p:nvPr/>
        </p:nvSpPr>
        <p:spPr>
          <a:xfrm>
            <a:off x="5286376" y="2181225"/>
            <a:ext cx="828675" cy="338554"/>
          </a:xfrm>
          <a:prstGeom prst="rect">
            <a:avLst/>
          </a:prstGeom>
          <a:solidFill>
            <a:schemeClr val="bg1"/>
          </a:solidFill>
        </p:spPr>
        <p:txBody>
          <a:bodyPr wrap="square" rtlCol="0">
            <a:spAutoFit/>
          </a:bodyPr>
          <a:lstStyle/>
          <a:p>
            <a:r>
              <a:rPr lang="en-US" sz="1600" dirty="0">
                <a:solidFill>
                  <a:prstClr val="black"/>
                </a:solidFill>
              </a:rPr>
              <a:t>After</a:t>
            </a:r>
          </a:p>
        </p:txBody>
      </p:sp>
    </p:spTree>
    <p:extLst>
      <p:ext uri="{BB962C8B-B14F-4D97-AF65-F5344CB8AC3E}">
        <p14:creationId xmlns:p14="http://schemas.microsoft.com/office/powerpoint/2010/main" val="32402046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dirty="0" smtClean="0"/>
          </a:p>
        </p:txBody>
      </p:sp>
      <p:sp>
        <p:nvSpPr>
          <p:cNvPr id="73731" name="Content Placeholder 2"/>
          <p:cNvSpPr>
            <a:spLocks noGrp="1"/>
          </p:cNvSpPr>
          <p:nvPr>
            <p:ph idx="1"/>
          </p:nvPr>
        </p:nvSpPr>
        <p:spPr/>
        <p:txBody>
          <a:bodyPr/>
          <a:lstStyle/>
          <a:p>
            <a:endParaRPr lang="en-US" altLang="en-US" dirty="0" smtClean="0"/>
          </a:p>
        </p:txBody>
      </p:sp>
      <p:pic>
        <p:nvPicPr>
          <p:cNvPr id="73732" name="Picture 2" descr="C:\Users\Owner\Pictures\tributaries\Taneum\March 2011 Flood\DSCN06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2" y="-1043"/>
            <a:ext cx="9143803" cy="685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descr="C:\Users\Owner\Pictures\tributaries\Teanaway\Indian Creek\2014\IMG_2278-1.jpg"/>
          <p:cNvPicPr>
            <a:picLocks noChangeAspect="1" noChangeArrowheads="1"/>
          </p:cNvPicPr>
          <p:nvPr/>
        </p:nvPicPr>
        <p:blipFill>
          <a:blip r:embed="rId4">
            <a:extLst>
              <a:ext uri="{28A0092B-C50C-407E-A947-70E740481C1C}">
                <a14:useLocalDpi xmlns:a14="http://schemas.microsoft.com/office/drawing/2010/main" val="0"/>
              </a:ext>
            </a:extLst>
          </a:blip>
          <a:srcRect l="55833" t="24445" r="39166" b="50000"/>
          <a:stretch>
            <a:fillRect/>
          </a:stretch>
        </p:blipFill>
        <p:spPr bwMode="auto">
          <a:xfrm>
            <a:off x="9567348" y="3162938"/>
            <a:ext cx="963930" cy="369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3131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199" y="533400"/>
            <a:ext cx="5108643" cy="1631216"/>
          </a:xfrm>
          <a:prstGeom prst="rect">
            <a:avLst/>
          </a:prstGeom>
          <a:solidFill>
            <a:schemeClr val="bg1"/>
          </a:solidFill>
        </p:spPr>
        <p:txBody>
          <a:bodyPr wrap="square" rtlCol="0">
            <a:spAutoFit/>
          </a:bodyPr>
          <a:lstStyle/>
          <a:p>
            <a:r>
              <a:rPr lang="en-US" dirty="0" smtClean="0">
                <a:solidFill>
                  <a:prstClr val="black"/>
                </a:solidFill>
              </a:rPr>
              <a:t>Permitting, Licensing, Use Agreement Process…</a:t>
            </a:r>
          </a:p>
          <a:p>
            <a:endParaRPr lang="en-US" dirty="0">
              <a:solidFill>
                <a:prstClr val="black"/>
              </a:solidFill>
            </a:endParaRPr>
          </a:p>
          <a:p>
            <a:endParaRPr lang="en-US" dirty="0" smtClean="0">
              <a:solidFill>
                <a:prstClr val="black"/>
              </a:solidFill>
            </a:endParaRPr>
          </a:p>
          <a:p>
            <a:r>
              <a:rPr lang="en-US" sz="2800" dirty="0" smtClean="0">
                <a:solidFill>
                  <a:prstClr val="black"/>
                </a:solidFill>
              </a:rPr>
              <a:t>		Lengthy!</a:t>
            </a:r>
            <a:endParaRPr lang="en-US" sz="2800" dirty="0">
              <a:solidFill>
                <a:prstClr val="black"/>
              </a:solidFill>
            </a:endParaRPr>
          </a:p>
        </p:txBody>
      </p:sp>
    </p:spTree>
    <p:extLst>
      <p:ext uri="{BB962C8B-B14F-4D97-AF65-F5344CB8AC3E}">
        <p14:creationId xmlns:p14="http://schemas.microsoft.com/office/powerpoint/2010/main" val="2167575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224" y="184825"/>
            <a:ext cx="11171819" cy="5447490"/>
          </a:xfrm>
        </p:spPr>
      </p:pic>
    </p:spTree>
    <p:extLst>
      <p:ext uri="{BB962C8B-B14F-4D97-AF65-F5344CB8AC3E}">
        <p14:creationId xmlns:p14="http://schemas.microsoft.com/office/powerpoint/2010/main" val="30435176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87400534"/>
              </p:ext>
            </p:extLst>
          </p:nvPr>
        </p:nvGraphicFramePr>
        <p:xfrm>
          <a:off x="98425" y="98425"/>
          <a:ext cx="3140886" cy="4115103"/>
        </p:xfrm>
        <a:graphic>
          <a:graphicData uri="http://schemas.openxmlformats.org/presentationml/2006/ole">
            <mc:AlternateContent xmlns:mc="http://schemas.openxmlformats.org/markup-compatibility/2006">
              <mc:Choice xmlns:v="urn:schemas-microsoft-com:vml" Requires="v">
                <p:oleObj spid="_x0000_s2062" name="Document" r:id="rId3" imgW="6474132" imgH="8481420" progId="Word.Document.12">
                  <p:embed/>
                </p:oleObj>
              </mc:Choice>
              <mc:Fallback>
                <p:oleObj name="Document" r:id="rId3" imgW="6474132" imgH="8481420" progId="Word.Document.12">
                  <p:embed/>
                  <p:pic>
                    <p:nvPicPr>
                      <p:cNvPr id="0" name=""/>
                      <p:cNvPicPr/>
                      <p:nvPr/>
                    </p:nvPicPr>
                    <p:blipFill>
                      <a:blip r:embed="rId4"/>
                      <a:stretch>
                        <a:fillRect/>
                      </a:stretch>
                    </p:blipFill>
                    <p:spPr>
                      <a:xfrm>
                        <a:off x="98425" y="98425"/>
                        <a:ext cx="3140886" cy="4115103"/>
                      </a:xfrm>
                      <a:prstGeom prst="rect">
                        <a:avLst/>
                      </a:prstGeom>
                    </p:spPr>
                  </p:pic>
                </p:oleObj>
              </mc:Fallback>
            </mc:AlternateContent>
          </a:graphicData>
        </a:graphic>
      </p:graphicFrame>
      <p:pic>
        <p:nvPicPr>
          <p:cNvPr id="3" name="Picture 2"/>
          <p:cNvPicPr>
            <a:picLocks noChangeAspect="1"/>
          </p:cNvPicPr>
          <p:nvPr/>
        </p:nvPicPr>
        <p:blipFill rotWithShape="1">
          <a:blip r:embed="rId5"/>
          <a:srcRect l="53093" t="9637" r="1990" b="13295"/>
          <a:stretch/>
        </p:blipFill>
        <p:spPr>
          <a:xfrm>
            <a:off x="3239311" y="369651"/>
            <a:ext cx="2957209" cy="3171218"/>
          </a:xfrm>
          <a:prstGeom prst="rect">
            <a:avLst/>
          </a:prstGeom>
        </p:spPr>
      </p:pic>
      <p:pic>
        <p:nvPicPr>
          <p:cNvPr id="4" name="Picture 3"/>
          <p:cNvPicPr>
            <a:picLocks noChangeAspect="1"/>
          </p:cNvPicPr>
          <p:nvPr/>
        </p:nvPicPr>
        <p:blipFill rotWithShape="1">
          <a:blip r:embed="rId6"/>
          <a:srcRect l="51925" t="4863" r="963" b="3952"/>
          <a:stretch/>
        </p:blipFill>
        <p:spPr>
          <a:xfrm>
            <a:off x="3511684" y="3812095"/>
            <a:ext cx="2412461" cy="2918298"/>
          </a:xfrm>
          <a:prstGeom prst="rect">
            <a:avLst/>
          </a:prstGeom>
        </p:spPr>
      </p:pic>
      <p:pic>
        <p:nvPicPr>
          <p:cNvPr id="5" name="Picture 4"/>
          <p:cNvPicPr>
            <a:picLocks noChangeAspect="1"/>
          </p:cNvPicPr>
          <p:nvPr/>
        </p:nvPicPr>
        <p:blipFill rotWithShape="1">
          <a:blip r:embed="rId7"/>
          <a:srcRect l="52305" t="6687" r="17490" b="6383"/>
          <a:stretch/>
        </p:blipFill>
        <p:spPr>
          <a:xfrm>
            <a:off x="573931" y="3948282"/>
            <a:ext cx="1546699" cy="2782111"/>
          </a:xfrm>
          <a:prstGeom prst="rect">
            <a:avLst/>
          </a:prstGeom>
        </p:spPr>
      </p:pic>
      <p:pic>
        <p:nvPicPr>
          <p:cNvPr id="6" name="Picture 5"/>
          <p:cNvPicPr>
            <a:picLocks noChangeAspect="1"/>
          </p:cNvPicPr>
          <p:nvPr/>
        </p:nvPicPr>
        <p:blipFill rotWithShape="1">
          <a:blip r:embed="rId8"/>
          <a:srcRect l="52811" t="7599" r="3686" b="6991"/>
          <a:stretch/>
        </p:blipFill>
        <p:spPr>
          <a:xfrm>
            <a:off x="6926092" y="789239"/>
            <a:ext cx="2227635" cy="2733473"/>
          </a:xfrm>
          <a:prstGeom prst="rect">
            <a:avLst/>
          </a:prstGeom>
        </p:spPr>
      </p:pic>
      <p:pic>
        <p:nvPicPr>
          <p:cNvPr id="7" name="Picture 6"/>
          <p:cNvPicPr>
            <a:picLocks noChangeAspect="1"/>
          </p:cNvPicPr>
          <p:nvPr/>
        </p:nvPicPr>
        <p:blipFill rotWithShape="1">
          <a:blip r:embed="rId9"/>
          <a:srcRect l="52748" t="8774" r="443" b="12078"/>
          <a:stretch/>
        </p:blipFill>
        <p:spPr>
          <a:xfrm>
            <a:off x="6692630" y="3812095"/>
            <a:ext cx="2529191" cy="2672896"/>
          </a:xfrm>
          <a:prstGeom prst="rect">
            <a:avLst/>
          </a:prstGeom>
        </p:spPr>
      </p:pic>
      <p:pic>
        <p:nvPicPr>
          <p:cNvPr id="8" name="Picture 7"/>
          <p:cNvPicPr>
            <a:picLocks noChangeAspect="1"/>
          </p:cNvPicPr>
          <p:nvPr/>
        </p:nvPicPr>
        <p:blipFill rotWithShape="1">
          <a:blip r:embed="rId10"/>
          <a:srcRect l="53389" t="8038" r="2728" b="12294"/>
          <a:stretch/>
        </p:blipFill>
        <p:spPr>
          <a:xfrm>
            <a:off x="9153727" y="389182"/>
            <a:ext cx="2889116" cy="3278222"/>
          </a:xfrm>
          <a:prstGeom prst="rect">
            <a:avLst/>
          </a:prstGeom>
        </p:spPr>
      </p:pic>
      <p:pic>
        <p:nvPicPr>
          <p:cNvPr id="9" name="Picture 8"/>
          <p:cNvPicPr>
            <a:picLocks noChangeAspect="1"/>
          </p:cNvPicPr>
          <p:nvPr/>
        </p:nvPicPr>
        <p:blipFill rotWithShape="1">
          <a:blip r:embed="rId11"/>
          <a:srcRect l="52127" t="8774" r="591" b="5173"/>
          <a:stretch/>
        </p:blipFill>
        <p:spPr>
          <a:xfrm>
            <a:off x="8891081" y="2976663"/>
            <a:ext cx="3112851" cy="3540869"/>
          </a:xfrm>
          <a:prstGeom prst="rect">
            <a:avLst/>
          </a:prstGeom>
        </p:spPr>
      </p:pic>
    </p:spTree>
    <p:extLst>
      <p:ext uri="{BB962C8B-B14F-4D97-AF65-F5344CB8AC3E}">
        <p14:creationId xmlns:p14="http://schemas.microsoft.com/office/powerpoint/2010/main" val="35635376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7524" y="0"/>
            <a:ext cx="9176951" cy="6882713"/>
          </a:xfrm>
        </p:spPr>
      </p:pic>
    </p:spTree>
    <p:extLst>
      <p:ext uri="{BB962C8B-B14F-4D97-AF65-F5344CB8AC3E}">
        <p14:creationId xmlns:p14="http://schemas.microsoft.com/office/powerpoint/2010/main" val="12425537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12323" y="0"/>
            <a:ext cx="10972800" cy="6858000"/>
          </a:xfrm>
          <a:prstGeom prst="rect">
            <a:avLst/>
          </a:prstGeom>
        </p:spPr>
      </p:pic>
    </p:spTree>
    <p:extLst>
      <p:ext uri="{BB962C8B-B14F-4D97-AF65-F5344CB8AC3E}">
        <p14:creationId xmlns:p14="http://schemas.microsoft.com/office/powerpoint/2010/main" val="2077585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10902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
            <a:ext cx="914082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610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374" t="6951" r="27985" b="3972"/>
          <a:stretch/>
        </p:blipFill>
        <p:spPr>
          <a:xfrm>
            <a:off x="68094" y="165370"/>
            <a:ext cx="4679004" cy="6108972"/>
          </a:xfrm>
          <a:prstGeom prst="rect">
            <a:avLst/>
          </a:prstGeom>
        </p:spPr>
      </p:pic>
      <p:pic>
        <p:nvPicPr>
          <p:cNvPr id="3" name="Picture 2"/>
          <p:cNvPicPr>
            <a:picLocks noChangeAspect="1"/>
          </p:cNvPicPr>
          <p:nvPr/>
        </p:nvPicPr>
        <p:blipFill rotWithShape="1">
          <a:blip r:embed="rId3"/>
          <a:srcRect l="256" t="202" r="1368" b="5444"/>
          <a:stretch/>
        </p:blipFill>
        <p:spPr>
          <a:xfrm>
            <a:off x="4338536" y="963038"/>
            <a:ext cx="7470843" cy="4552545"/>
          </a:xfrm>
          <a:prstGeom prst="rect">
            <a:avLst/>
          </a:prstGeom>
        </p:spPr>
      </p:pic>
      <p:sp>
        <p:nvSpPr>
          <p:cNvPr id="4" name="TextBox 3"/>
          <p:cNvSpPr txBox="1"/>
          <p:nvPr/>
        </p:nvSpPr>
        <p:spPr>
          <a:xfrm rot="20979563">
            <a:off x="2411244" y="1966375"/>
            <a:ext cx="6689236" cy="1200329"/>
          </a:xfrm>
          <a:prstGeom prst="rect">
            <a:avLst/>
          </a:prstGeom>
          <a:solidFill>
            <a:srgbClr val="00B050"/>
          </a:solidFill>
        </p:spPr>
        <p:txBody>
          <a:bodyPr wrap="square" rtlCol="0">
            <a:spAutoFit/>
          </a:bodyPr>
          <a:lstStyle/>
          <a:p>
            <a:r>
              <a:rPr lang="en-US" sz="2400" dirty="0" smtClean="0"/>
              <a:t>State Environmental Policy Act Comments:  </a:t>
            </a:r>
          </a:p>
          <a:p>
            <a:pPr marL="285750" indent="-285750">
              <a:buFont typeface="Arial" panose="020B0604020202020204" pitchFamily="34" charset="0"/>
              <a:buChar char="•"/>
            </a:pPr>
            <a:r>
              <a:rPr lang="en-US" sz="2400" dirty="0" smtClean="0"/>
              <a:t>Public Safety …</a:t>
            </a:r>
          </a:p>
          <a:p>
            <a:pPr marL="285750" indent="-285750">
              <a:buFont typeface="Arial" panose="020B0604020202020204" pitchFamily="34" charset="0"/>
              <a:buChar char="•"/>
            </a:pPr>
            <a:r>
              <a:rPr lang="en-US" sz="2400" dirty="0" smtClean="0"/>
              <a:t>Impacts to Trail …</a:t>
            </a:r>
            <a:r>
              <a:rPr lang="en-US" dirty="0" smtClean="0"/>
              <a:t>  </a:t>
            </a:r>
            <a:endParaRPr lang="en-US" dirty="0"/>
          </a:p>
        </p:txBody>
      </p:sp>
    </p:spTree>
    <p:extLst>
      <p:ext uri="{BB962C8B-B14F-4D97-AF65-F5344CB8AC3E}">
        <p14:creationId xmlns:p14="http://schemas.microsoft.com/office/powerpoint/2010/main" val="378934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Freeform 3"/>
          <p:cNvSpPr/>
          <p:nvPr/>
        </p:nvSpPr>
        <p:spPr>
          <a:xfrm>
            <a:off x="4990290" y="2782111"/>
            <a:ext cx="3450850" cy="1517515"/>
          </a:xfrm>
          <a:custGeom>
            <a:avLst/>
            <a:gdLst>
              <a:gd name="connsiteX0" fmla="*/ 116732 w 3433864"/>
              <a:gd name="connsiteY0" fmla="*/ 1488332 h 1488332"/>
              <a:gd name="connsiteX1" fmla="*/ 0 w 3433864"/>
              <a:gd name="connsiteY1" fmla="*/ 1371600 h 1488332"/>
              <a:gd name="connsiteX2" fmla="*/ 58366 w 3433864"/>
              <a:gd name="connsiteY2" fmla="*/ 1186774 h 1488332"/>
              <a:gd name="connsiteX3" fmla="*/ 233464 w 3433864"/>
              <a:gd name="connsiteY3" fmla="*/ 1079770 h 1488332"/>
              <a:gd name="connsiteX4" fmla="*/ 350196 w 3433864"/>
              <a:gd name="connsiteY4" fmla="*/ 1070042 h 1488332"/>
              <a:gd name="connsiteX5" fmla="*/ 389106 w 3433864"/>
              <a:gd name="connsiteY5" fmla="*/ 992221 h 1488332"/>
              <a:gd name="connsiteX6" fmla="*/ 389106 w 3433864"/>
              <a:gd name="connsiteY6" fmla="*/ 797668 h 1488332"/>
              <a:gd name="connsiteX7" fmla="*/ 564204 w 3433864"/>
              <a:gd name="connsiteY7" fmla="*/ 680936 h 1488332"/>
              <a:gd name="connsiteX8" fmla="*/ 865762 w 3433864"/>
              <a:gd name="connsiteY8" fmla="*/ 680936 h 1488332"/>
              <a:gd name="connsiteX9" fmla="*/ 894945 w 3433864"/>
              <a:gd name="connsiteY9" fmla="*/ 826851 h 1488332"/>
              <a:gd name="connsiteX10" fmla="*/ 1099226 w 3433864"/>
              <a:gd name="connsiteY10" fmla="*/ 904672 h 1488332"/>
              <a:gd name="connsiteX11" fmla="*/ 1449421 w 3433864"/>
              <a:gd name="connsiteY11" fmla="*/ 690663 h 1488332"/>
              <a:gd name="connsiteX12" fmla="*/ 1916349 w 3433864"/>
              <a:gd name="connsiteY12" fmla="*/ 466927 h 1488332"/>
              <a:gd name="connsiteX13" fmla="*/ 2237362 w 3433864"/>
              <a:gd name="connsiteY13" fmla="*/ 223736 h 1488332"/>
              <a:gd name="connsiteX14" fmla="*/ 2558374 w 3433864"/>
              <a:gd name="connsiteY14" fmla="*/ 0 h 1488332"/>
              <a:gd name="connsiteX15" fmla="*/ 2694562 w 3433864"/>
              <a:gd name="connsiteY15" fmla="*/ 48638 h 1488332"/>
              <a:gd name="connsiteX16" fmla="*/ 2743200 w 3433864"/>
              <a:gd name="connsiteY16" fmla="*/ 321012 h 1488332"/>
              <a:gd name="connsiteX17" fmla="*/ 2694562 w 3433864"/>
              <a:gd name="connsiteY17" fmla="*/ 457200 h 1488332"/>
              <a:gd name="connsiteX18" fmla="*/ 2461098 w 3433864"/>
              <a:gd name="connsiteY18" fmla="*/ 408561 h 1488332"/>
              <a:gd name="connsiteX19" fmla="*/ 2208179 w 3433864"/>
              <a:gd name="connsiteY19" fmla="*/ 573932 h 1488332"/>
              <a:gd name="connsiteX20" fmla="*/ 1819072 w 3433864"/>
              <a:gd name="connsiteY20" fmla="*/ 826851 h 1488332"/>
              <a:gd name="connsiteX21" fmla="*/ 2110902 w 3433864"/>
              <a:gd name="connsiteY21" fmla="*/ 787940 h 1488332"/>
              <a:gd name="connsiteX22" fmla="*/ 2451370 w 3433864"/>
              <a:gd name="connsiteY22" fmla="*/ 661480 h 1488332"/>
              <a:gd name="connsiteX23" fmla="*/ 2762655 w 3433864"/>
              <a:gd name="connsiteY23" fmla="*/ 593387 h 1488332"/>
              <a:gd name="connsiteX24" fmla="*/ 3122579 w 3433864"/>
              <a:gd name="connsiteY24" fmla="*/ 437744 h 1488332"/>
              <a:gd name="connsiteX25" fmla="*/ 3356043 w 3433864"/>
              <a:gd name="connsiteY25" fmla="*/ 719846 h 1488332"/>
              <a:gd name="connsiteX26" fmla="*/ 3433864 w 3433864"/>
              <a:gd name="connsiteY26" fmla="*/ 904672 h 1488332"/>
              <a:gd name="connsiteX27" fmla="*/ 3083668 w 3433864"/>
              <a:gd name="connsiteY27" fmla="*/ 797668 h 1488332"/>
              <a:gd name="connsiteX28" fmla="*/ 2782111 w 3433864"/>
              <a:gd name="connsiteY28" fmla="*/ 856034 h 1488332"/>
              <a:gd name="connsiteX29" fmla="*/ 2509736 w 3433864"/>
              <a:gd name="connsiteY29" fmla="*/ 865761 h 1488332"/>
              <a:gd name="connsiteX30" fmla="*/ 2256817 w 3433864"/>
              <a:gd name="connsiteY30" fmla="*/ 982493 h 1488332"/>
              <a:gd name="connsiteX31" fmla="*/ 1916349 w 3433864"/>
              <a:gd name="connsiteY31" fmla="*/ 1108953 h 1488332"/>
              <a:gd name="connsiteX32" fmla="*/ 1663430 w 3433864"/>
              <a:gd name="connsiteY32" fmla="*/ 1060315 h 1488332"/>
              <a:gd name="connsiteX33" fmla="*/ 1361872 w 3433864"/>
              <a:gd name="connsiteY33" fmla="*/ 1079770 h 1488332"/>
              <a:gd name="connsiteX34" fmla="*/ 1108953 w 3433864"/>
              <a:gd name="connsiteY34" fmla="*/ 1264595 h 1488332"/>
              <a:gd name="connsiteX35" fmla="*/ 1040860 w 3433864"/>
              <a:gd name="connsiteY35" fmla="*/ 1313234 h 1488332"/>
              <a:gd name="connsiteX36" fmla="*/ 1021404 w 3433864"/>
              <a:gd name="connsiteY36" fmla="*/ 1332689 h 1488332"/>
              <a:gd name="connsiteX37" fmla="*/ 1001949 w 3433864"/>
              <a:gd name="connsiteY37" fmla="*/ 1332689 h 1488332"/>
              <a:gd name="connsiteX38" fmla="*/ 690664 w 3433864"/>
              <a:gd name="connsiteY38" fmla="*/ 1429966 h 1488332"/>
              <a:gd name="connsiteX39" fmla="*/ 466928 w 3433864"/>
              <a:gd name="connsiteY39" fmla="*/ 1342417 h 1488332"/>
              <a:gd name="connsiteX40" fmla="*/ 291830 w 3433864"/>
              <a:gd name="connsiteY40" fmla="*/ 1459149 h 1488332"/>
              <a:gd name="connsiteX41" fmla="*/ 116732 w 3433864"/>
              <a:gd name="connsiteY41" fmla="*/ 1488332 h 1488332"/>
              <a:gd name="connsiteX0" fmla="*/ 116732 w 3433864"/>
              <a:gd name="connsiteY0" fmla="*/ 1488332 h 1488332"/>
              <a:gd name="connsiteX1" fmla="*/ 0 w 3433864"/>
              <a:gd name="connsiteY1" fmla="*/ 1371600 h 1488332"/>
              <a:gd name="connsiteX2" fmla="*/ 58366 w 3433864"/>
              <a:gd name="connsiteY2" fmla="*/ 1186774 h 1488332"/>
              <a:gd name="connsiteX3" fmla="*/ 233464 w 3433864"/>
              <a:gd name="connsiteY3" fmla="*/ 1079770 h 1488332"/>
              <a:gd name="connsiteX4" fmla="*/ 350196 w 3433864"/>
              <a:gd name="connsiteY4" fmla="*/ 1070042 h 1488332"/>
              <a:gd name="connsiteX5" fmla="*/ 389106 w 3433864"/>
              <a:gd name="connsiteY5" fmla="*/ 992221 h 1488332"/>
              <a:gd name="connsiteX6" fmla="*/ 389106 w 3433864"/>
              <a:gd name="connsiteY6" fmla="*/ 797668 h 1488332"/>
              <a:gd name="connsiteX7" fmla="*/ 564204 w 3433864"/>
              <a:gd name="connsiteY7" fmla="*/ 680936 h 1488332"/>
              <a:gd name="connsiteX8" fmla="*/ 1099226 w 3433864"/>
              <a:gd name="connsiteY8" fmla="*/ 535021 h 1488332"/>
              <a:gd name="connsiteX9" fmla="*/ 894945 w 3433864"/>
              <a:gd name="connsiteY9" fmla="*/ 826851 h 1488332"/>
              <a:gd name="connsiteX10" fmla="*/ 1099226 w 3433864"/>
              <a:gd name="connsiteY10" fmla="*/ 904672 h 1488332"/>
              <a:gd name="connsiteX11" fmla="*/ 1449421 w 3433864"/>
              <a:gd name="connsiteY11" fmla="*/ 690663 h 1488332"/>
              <a:gd name="connsiteX12" fmla="*/ 1916349 w 3433864"/>
              <a:gd name="connsiteY12" fmla="*/ 466927 h 1488332"/>
              <a:gd name="connsiteX13" fmla="*/ 2237362 w 3433864"/>
              <a:gd name="connsiteY13" fmla="*/ 223736 h 1488332"/>
              <a:gd name="connsiteX14" fmla="*/ 2558374 w 3433864"/>
              <a:gd name="connsiteY14" fmla="*/ 0 h 1488332"/>
              <a:gd name="connsiteX15" fmla="*/ 2694562 w 3433864"/>
              <a:gd name="connsiteY15" fmla="*/ 48638 h 1488332"/>
              <a:gd name="connsiteX16" fmla="*/ 2743200 w 3433864"/>
              <a:gd name="connsiteY16" fmla="*/ 321012 h 1488332"/>
              <a:gd name="connsiteX17" fmla="*/ 2694562 w 3433864"/>
              <a:gd name="connsiteY17" fmla="*/ 457200 h 1488332"/>
              <a:gd name="connsiteX18" fmla="*/ 2461098 w 3433864"/>
              <a:gd name="connsiteY18" fmla="*/ 408561 h 1488332"/>
              <a:gd name="connsiteX19" fmla="*/ 2208179 w 3433864"/>
              <a:gd name="connsiteY19" fmla="*/ 573932 h 1488332"/>
              <a:gd name="connsiteX20" fmla="*/ 1819072 w 3433864"/>
              <a:gd name="connsiteY20" fmla="*/ 826851 h 1488332"/>
              <a:gd name="connsiteX21" fmla="*/ 2110902 w 3433864"/>
              <a:gd name="connsiteY21" fmla="*/ 787940 h 1488332"/>
              <a:gd name="connsiteX22" fmla="*/ 2451370 w 3433864"/>
              <a:gd name="connsiteY22" fmla="*/ 661480 h 1488332"/>
              <a:gd name="connsiteX23" fmla="*/ 2762655 w 3433864"/>
              <a:gd name="connsiteY23" fmla="*/ 593387 h 1488332"/>
              <a:gd name="connsiteX24" fmla="*/ 3122579 w 3433864"/>
              <a:gd name="connsiteY24" fmla="*/ 437744 h 1488332"/>
              <a:gd name="connsiteX25" fmla="*/ 3356043 w 3433864"/>
              <a:gd name="connsiteY25" fmla="*/ 719846 h 1488332"/>
              <a:gd name="connsiteX26" fmla="*/ 3433864 w 3433864"/>
              <a:gd name="connsiteY26" fmla="*/ 904672 h 1488332"/>
              <a:gd name="connsiteX27" fmla="*/ 3083668 w 3433864"/>
              <a:gd name="connsiteY27" fmla="*/ 797668 h 1488332"/>
              <a:gd name="connsiteX28" fmla="*/ 2782111 w 3433864"/>
              <a:gd name="connsiteY28" fmla="*/ 856034 h 1488332"/>
              <a:gd name="connsiteX29" fmla="*/ 2509736 w 3433864"/>
              <a:gd name="connsiteY29" fmla="*/ 865761 h 1488332"/>
              <a:gd name="connsiteX30" fmla="*/ 2256817 w 3433864"/>
              <a:gd name="connsiteY30" fmla="*/ 982493 h 1488332"/>
              <a:gd name="connsiteX31" fmla="*/ 1916349 w 3433864"/>
              <a:gd name="connsiteY31" fmla="*/ 1108953 h 1488332"/>
              <a:gd name="connsiteX32" fmla="*/ 1663430 w 3433864"/>
              <a:gd name="connsiteY32" fmla="*/ 1060315 h 1488332"/>
              <a:gd name="connsiteX33" fmla="*/ 1361872 w 3433864"/>
              <a:gd name="connsiteY33" fmla="*/ 1079770 h 1488332"/>
              <a:gd name="connsiteX34" fmla="*/ 1108953 w 3433864"/>
              <a:gd name="connsiteY34" fmla="*/ 1264595 h 1488332"/>
              <a:gd name="connsiteX35" fmla="*/ 1040860 w 3433864"/>
              <a:gd name="connsiteY35" fmla="*/ 1313234 h 1488332"/>
              <a:gd name="connsiteX36" fmla="*/ 1021404 w 3433864"/>
              <a:gd name="connsiteY36" fmla="*/ 1332689 h 1488332"/>
              <a:gd name="connsiteX37" fmla="*/ 1001949 w 3433864"/>
              <a:gd name="connsiteY37" fmla="*/ 1332689 h 1488332"/>
              <a:gd name="connsiteX38" fmla="*/ 690664 w 3433864"/>
              <a:gd name="connsiteY38" fmla="*/ 1429966 h 1488332"/>
              <a:gd name="connsiteX39" fmla="*/ 466928 w 3433864"/>
              <a:gd name="connsiteY39" fmla="*/ 1342417 h 1488332"/>
              <a:gd name="connsiteX40" fmla="*/ 291830 w 3433864"/>
              <a:gd name="connsiteY40" fmla="*/ 1459149 h 1488332"/>
              <a:gd name="connsiteX41" fmla="*/ 116732 w 3433864"/>
              <a:gd name="connsiteY41" fmla="*/ 1488332 h 1488332"/>
              <a:gd name="connsiteX0" fmla="*/ 116732 w 3433864"/>
              <a:gd name="connsiteY0" fmla="*/ 1488332 h 1488332"/>
              <a:gd name="connsiteX1" fmla="*/ 0 w 3433864"/>
              <a:gd name="connsiteY1" fmla="*/ 1371600 h 1488332"/>
              <a:gd name="connsiteX2" fmla="*/ 58366 w 3433864"/>
              <a:gd name="connsiteY2" fmla="*/ 1186774 h 1488332"/>
              <a:gd name="connsiteX3" fmla="*/ 233464 w 3433864"/>
              <a:gd name="connsiteY3" fmla="*/ 1079770 h 1488332"/>
              <a:gd name="connsiteX4" fmla="*/ 350196 w 3433864"/>
              <a:gd name="connsiteY4" fmla="*/ 1070042 h 1488332"/>
              <a:gd name="connsiteX5" fmla="*/ 389106 w 3433864"/>
              <a:gd name="connsiteY5" fmla="*/ 992221 h 1488332"/>
              <a:gd name="connsiteX6" fmla="*/ 389106 w 3433864"/>
              <a:gd name="connsiteY6" fmla="*/ 797668 h 1488332"/>
              <a:gd name="connsiteX7" fmla="*/ 564204 w 3433864"/>
              <a:gd name="connsiteY7" fmla="*/ 680936 h 1488332"/>
              <a:gd name="connsiteX8" fmla="*/ 1099226 w 3433864"/>
              <a:gd name="connsiteY8" fmla="*/ 535021 h 1488332"/>
              <a:gd name="connsiteX9" fmla="*/ 972766 w 3433864"/>
              <a:gd name="connsiteY9" fmla="*/ 710119 h 1488332"/>
              <a:gd name="connsiteX10" fmla="*/ 894945 w 3433864"/>
              <a:gd name="connsiteY10" fmla="*/ 826851 h 1488332"/>
              <a:gd name="connsiteX11" fmla="*/ 1099226 w 3433864"/>
              <a:gd name="connsiteY11" fmla="*/ 904672 h 1488332"/>
              <a:gd name="connsiteX12" fmla="*/ 1449421 w 3433864"/>
              <a:gd name="connsiteY12" fmla="*/ 690663 h 1488332"/>
              <a:gd name="connsiteX13" fmla="*/ 1916349 w 3433864"/>
              <a:gd name="connsiteY13" fmla="*/ 466927 h 1488332"/>
              <a:gd name="connsiteX14" fmla="*/ 2237362 w 3433864"/>
              <a:gd name="connsiteY14" fmla="*/ 223736 h 1488332"/>
              <a:gd name="connsiteX15" fmla="*/ 2558374 w 3433864"/>
              <a:gd name="connsiteY15" fmla="*/ 0 h 1488332"/>
              <a:gd name="connsiteX16" fmla="*/ 2694562 w 3433864"/>
              <a:gd name="connsiteY16" fmla="*/ 48638 h 1488332"/>
              <a:gd name="connsiteX17" fmla="*/ 2743200 w 3433864"/>
              <a:gd name="connsiteY17" fmla="*/ 321012 h 1488332"/>
              <a:gd name="connsiteX18" fmla="*/ 2694562 w 3433864"/>
              <a:gd name="connsiteY18" fmla="*/ 457200 h 1488332"/>
              <a:gd name="connsiteX19" fmla="*/ 2461098 w 3433864"/>
              <a:gd name="connsiteY19" fmla="*/ 408561 h 1488332"/>
              <a:gd name="connsiteX20" fmla="*/ 2208179 w 3433864"/>
              <a:gd name="connsiteY20" fmla="*/ 573932 h 1488332"/>
              <a:gd name="connsiteX21" fmla="*/ 1819072 w 3433864"/>
              <a:gd name="connsiteY21" fmla="*/ 826851 h 1488332"/>
              <a:gd name="connsiteX22" fmla="*/ 2110902 w 3433864"/>
              <a:gd name="connsiteY22" fmla="*/ 787940 h 1488332"/>
              <a:gd name="connsiteX23" fmla="*/ 2451370 w 3433864"/>
              <a:gd name="connsiteY23" fmla="*/ 661480 h 1488332"/>
              <a:gd name="connsiteX24" fmla="*/ 2762655 w 3433864"/>
              <a:gd name="connsiteY24" fmla="*/ 593387 h 1488332"/>
              <a:gd name="connsiteX25" fmla="*/ 3122579 w 3433864"/>
              <a:gd name="connsiteY25" fmla="*/ 437744 h 1488332"/>
              <a:gd name="connsiteX26" fmla="*/ 3356043 w 3433864"/>
              <a:gd name="connsiteY26" fmla="*/ 719846 h 1488332"/>
              <a:gd name="connsiteX27" fmla="*/ 3433864 w 3433864"/>
              <a:gd name="connsiteY27" fmla="*/ 904672 h 1488332"/>
              <a:gd name="connsiteX28" fmla="*/ 3083668 w 3433864"/>
              <a:gd name="connsiteY28" fmla="*/ 797668 h 1488332"/>
              <a:gd name="connsiteX29" fmla="*/ 2782111 w 3433864"/>
              <a:gd name="connsiteY29" fmla="*/ 856034 h 1488332"/>
              <a:gd name="connsiteX30" fmla="*/ 2509736 w 3433864"/>
              <a:gd name="connsiteY30" fmla="*/ 865761 h 1488332"/>
              <a:gd name="connsiteX31" fmla="*/ 2256817 w 3433864"/>
              <a:gd name="connsiteY31" fmla="*/ 982493 h 1488332"/>
              <a:gd name="connsiteX32" fmla="*/ 1916349 w 3433864"/>
              <a:gd name="connsiteY32" fmla="*/ 1108953 h 1488332"/>
              <a:gd name="connsiteX33" fmla="*/ 1663430 w 3433864"/>
              <a:gd name="connsiteY33" fmla="*/ 1060315 h 1488332"/>
              <a:gd name="connsiteX34" fmla="*/ 1361872 w 3433864"/>
              <a:gd name="connsiteY34" fmla="*/ 1079770 h 1488332"/>
              <a:gd name="connsiteX35" fmla="*/ 1108953 w 3433864"/>
              <a:gd name="connsiteY35" fmla="*/ 1264595 h 1488332"/>
              <a:gd name="connsiteX36" fmla="*/ 1040860 w 3433864"/>
              <a:gd name="connsiteY36" fmla="*/ 1313234 h 1488332"/>
              <a:gd name="connsiteX37" fmla="*/ 1021404 w 3433864"/>
              <a:gd name="connsiteY37" fmla="*/ 1332689 h 1488332"/>
              <a:gd name="connsiteX38" fmla="*/ 1001949 w 3433864"/>
              <a:gd name="connsiteY38" fmla="*/ 1332689 h 1488332"/>
              <a:gd name="connsiteX39" fmla="*/ 690664 w 3433864"/>
              <a:gd name="connsiteY39" fmla="*/ 1429966 h 1488332"/>
              <a:gd name="connsiteX40" fmla="*/ 466928 w 3433864"/>
              <a:gd name="connsiteY40" fmla="*/ 1342417 h 1488332"/>
              <a:gd name="connsiteX41" fmla="*/ 291830 w 3433864"/>
              <a:gd name="connsiteY41" fmla="*/ 1459149 h 1488332"/>
              <a:gd name="connsiteX42" fmla="*/ 116732 w 3433864"/>
              <a:gd name="connsiteY42" fmla="*/ 1488332 h 1488332"/>
              <a:gd name="connsiteX0" fmla="*/ 116732 w 3433864"/>
              <a:gd name="connsiteY0" fmla="*/ 1488332 h 1488332"/>
              <a:gd name="connsiteX1" fmla="*/ 0 w 3433864"/>
              <a:gd name="connsiteY1" fmla="*/ 1371600 h 1488332"/>
              <a:gd name="connsiteX2" fmla="*/ 58366 w 3433864"/>
              <a:gd name="connsiteY2" fmla="*/ 1186774 h 1488332"/>
              <a:gd name="connsiteX3" fmla="*/ 233464 w 3433864"/>
              <a:gd name="connsiteY3" fmla="*/ 1079770 h 1488332"/>
              <a:gd name="connsiteX4" fmla="*/ 350196 w 3433864"/>
              <a:gd name="connsiteY4" fmla="*/ 1070042 h 1488332"/>
              <a:gd name="connsiteX5" fmla="*/ 389106 w 3433864"/>
              <a:gd name="connsiteY5" fmla="*/ 992221 h 1488332"/>
              <a:gd name="connsiteX6" fmla="*/ 389106 w 3433864"/>
              <a:gd name="connsiteY6" fmla="*/ 797668 h 1488332"/>
              <a:gd name="connsiteX7" fmla="*/ 564204 w 3433864"/>
              <a:gd name="connsiteY7" fmla="*/ 680936 h 1488332"/>
              <a:gd name="connsiteX8" fmla="*/ 1099226 w 3433864"/>
              <a:gd name="connsiteY8" fmla="*/ 535021 h 1488332"/>
              <a:gd name="connsiteX9" fmla="*/ 1099225 w 3433864"/>
              <a:gd name="connsiteY9" fmla="*/ 671209 h 1488332"/>
              <a:gd name="connsiteX10" fmla="*/ 894945 w 3433864"/>
              <a:gd name="connsiteY10" fmla="*/ 826851 h 1488332"/>
              <a:gd name="connsiteX11" fmla="*/ 1099226 w 3433864"/>
              <a:gd name="connsiteY11" fmla="*/ 904672 h 1488332"/>
              <a:gd name="connsiteX12" fmla="*/ 1449421 w 3433864"/>
              <a:gd name="connsiteY12" fmla="*/ 690663 h 1488332"/>
              <a:gd name="connsiteX13" fmla="*/ 1916349 w 3433864"/>
              <a:gd name="connsiteY13" fmla="*/ 466927 h 1488332"/>
              <a:gd name="connsiteX14" fmla="*/ 2237362 w 3433864"/>
              <a:gd name="connsiteY14" fmla="*/ 223736 h 1488332"/>
              <a:gd name="connsiteX15" fmla="*/ 2558374 w 3433864"/>
              <a:gd name="connsiteY15" fmla="*/ 0 h 1488332"/>
              <a:gd name="connsiteX16" fmla="*/ 2694562 w 3433864"/>
              <a:gd name="connsiteY16" fmla="*/ 48638 h 1488332"/>
              <a:gd name="connsiteX17" fmla="*/ 2743200 w 3433864"/>
              <a:gd name="connsiteY17" fmla="*/ 321012 h 1488332"/>
              <a:gd name="connsiteX18" fmla="*/ 2694562 w 3433864"/>
              <a:gd name="connsiteY18" fmla="*/ 457200 h 1488332"/>
              <a:gd name="connsiteX19" fmla="*/ 2461098 w 3433864"/>
              <a:gd name="connsiteY19" fmla="*/ 408561 h 1488332"/>
              <a:gd name="connsiteX20" fmla="*/ 2208179 w 3433864"/>
              <a:gd name="connsiteY20" fmla="*/ 573932 h 1488332"/>
              <a:gd name="connsiteX21" fmla="*/ 1819072 w 3433864"/>
              <a:gd name="connsiteY21" fmla="*/ 826851 h 1488332"/>
              <a:gd name="connsiteX22" fmla="*/ 2110902 w 3433864"/>
              <a:gd name="connsiteY22" fmla="*/ 787940 h 1488332"/>
              <a:gd name="connsiteX23" fmla="*/ 2451370 w 3433864"/>
              <a:gd name="connsiteY23" fmla="*/ 661480 h 1488332"/>
              <a:gd name="connsiteX24" fmla="*/ 2762655 w 3433864"/>
              <a:gd name="connsiteY24" fmla="*/ 593387 h 1488332"/>
              <a:gd name="connsiteX25" fmla="*/ 3122579 w 3433864"/>
              <a:gd name="connsiteY25" fmla="*/ 437744 h 1488332"/>
              <a:gd name="connsiteX26" fmla="*/ 3356043 w 3433864"/>
              <a:gd name="connsiteY26" fmla="*/ 719846 h 1488332"/>
              <a:gd name="connsiteX27" fmla="*/ 3433864 w 3433864"/>
              <a:gd name="connsiteY27" fmla="*/ 904672 h 1488332"/>
              <a:gd name="connsiteX28" fmla="*/ 3083668 w 3433864"/>
              <a:gd name="connsiteY28" fmla="*/ 797668 h 1488332"/>
              <a:gd name="connsiteX29" fmla="*/ 2782111 w 3433864"/>
              <a:gd name="connsiteY29" fmla="*/ 856034 h 1488332"/>
              <a:gd name="connsiteX30" fmla="*/ 2509736 w 3433864"/>
              <a:gd name="connsiteY30" fmla="*/ 865761 h 1488332"/>
              <a:gd name="connsiteX31" fmla="*/ 2256817 w 3433864"/>
              <a:gd name="connsiteY31" fmla="*/ 982493 h 1488332"/>
              <a:gd name="connsiteX32" fmla="*/ 1916349 w 3433864"/>
              <a:gd name="connsiteY32" fmla="*/ 1108953 h 1488332"/>
              <a:gd name="connsiteX33" fmla="*/ 1663430 w 3433864"/>
              <a:gd name="connsiteY33" fmla="*/ 1060315 h 1488332"/>
              <a:gd name="connsiteX34" fmla="*/ 1361872 w 3433864"/>
              <a:gd name="connsiteY34" fmla="*/ 1079770 h 1488332"/>
              <a:gd name="connsiteX35" fmla="*/ 1108953 w 3433864"/>
              <a:gd name="connsiteY35" fmla="*/ 1264595 h 1488332"/>
              <a:gd name="connsiteX36" fmla="*/ 1040860 w 3433864"/>
              <a:gd name="connsiteY36" fmla="*/ 1313234 h 1488332"/>
              <a:gd name="connsiteX37" fmla="*/ 1021404 w 3433864"/>
              <a:gd name="connsiteY37" fmla="*/ 1332689 h 1488332"/>
              <a:gd name="connsiteX38" fmla="*/ 1001949 w 3433864"/>
              <a:gd name="connsiteY38" fmla="*/ 1332689 h 1488332"/>
              <a:gd name="connsiteX39" fmla="*/ 690664 w 3433864"/>
              <a:gd name="connsiteY39" fmla="*/ 1429966 h 1488332"/>
              <a:gd name="connsiteX40" fmla="*/ 466928 w 3433864"/>
              <a:gd name="connsiteY40" fmla="*/ 1342417 h 1488332"/>
              <a:gd name="connsiteX41" fmla="*/ 291830 w 3433864"/>
              <a:gd name="connsiteY41" fmla="*/ 1459149 h 1488332"/>
              <a:gd name="connsiteX42" fmla="*/ 116732 w 3433864"/>
              <a:gd name="connsiteY42" fmla="*/ 1488332 h 1488332"/>
              <a:gd name="connsiteX0" fmla="*/ 97277 w 3433864"/>
              <a:gd name="connsiteY0" fmla="*/ 1517515 h 1517515"/>
              <a:gd name="connsiteX1" fmla="*/ 0 w 3433864"/>
              <a:gd name="connsiteY1" fmla="*/ 1371600 h 1517515"/>
              <a:gd name="connsiteX2" fmla="*/ 58366 w 3433864"/>
              <a:gd name="connsiteY2" fmla="*/ 1186774 h 1517515"/>
              <a:gd name="connsiteX3" fmla="*/ 233464 w 3433864"/>
              <a:gd name="connsiteY3" fmla="*/ 1079770 h 1517515"/>
              <a:gd name="connsiteX4" fmla="*/ 350196 w 3433864"/>
              <a:gd name="connsiteY4" fmla="*/ 1070042 h 1517515"/>
              <a:gd name="connsiteX5" fmla="*/ 389106 w 3433864"/>
              <a:gd name="connsiteY5" fmla="*/ 992221 h 1517515"/>
              <a:gd name="connsiteX6" fmla="*/ 389106 w 3433864"/>
              <a:gd name="connsiteY6" fmla="*/ 797668 h 1517515"/>
              <a:gd name="connsiteX7" fmla="*/ 564204 w 3433864"/>
              <a:gd name="connsiteY7" fmla="*/ 680936 h 1517515"/>
              <a:gd name="connsiteX8" fmla="*/ 1099226 w 3433864"/>
              <a:gd name="connsiteY8" fmla="*/ 535021 h 1517515"/>
              <a:gd name="connsiteX9" fmla="*/ 1099225 w 3433864"/>
              <a:gd name="connsiteY9" fmla="*/ 671209 h 1517515"/>
              <a:gd name="connsiteX10" fmla="*/ 894945 w 3433864"/>
              <a:gd name="connsiteY10" fmla="*/ 826851 h 1517515"/>
              <a:gd name="connsiteX11" fmla="*/ 1099226 w 3433864"/>
              <a:gd name="connsiteY11" fmla="*/ 904672 h 1517515"/>
              <a:gd name="connsiteX12" fmla="*/ 1449421 w 3433864"/>
              <a:gd name="connsiteY12" fmla="*/ 690663 h 1517515"/>
              <a:gd name="connsiteX13" fmla="*/ 1916349 w 3433864"/>
              <a:gd name="connsiteY13" fmla="*/ 466927 h 1517515"/>
              <a:gd name="connsiteX14" fmla="*/ 2237362 w 3433864"/>
              <a:gd name="connsiteY14" fmla="*/ 223736 h 1517515"/>
              <a:gd name="connsiteX15" fmla="*/ 2558374 w 3433864"/>
              <a:gd name="connsiteY15" fmla="*/ 0 h 1517515"/>
              <a:gd name="connsiteX16" fmla="*/ 2694562 w 3433864"/>
              <a:gd name="connsiteY16" fmla="*/ 48638 h 1517515"/>
              <a:gd name="connsiteX17" fmla="*/ 2743200 w 3433864"/>
              <a:gd name="connsiteY17" fmla="*/ 321012 h 1517515"/>
              <a:gd name="connsiteX18" fmla="*/ 2694562 w 3433864"/>
              <a:gd name="connsiteY18" fmla="*/ 457200 h 1517515"/>
              <a:gd name="connsiteX19" fmla="*/ 2461098 w 3433864"/>
              <a:gd name="connsiteY19" fmla="*/ 408561 h 1517515"/>
              <a:gd name="connsiteX20" fmla="*/ 2208179 w 3433864"/>
              <a:gd name="connsiteY20" fmla="*/ 573932 h 1517515"/>
              <a:gd name="connsiteX21" fmla="*/ 1819072 w 3433864"/>
              <a:gd name="connsiteY21" fmla="*/ 826851 h 1517515"/>
              <a:gd name="connsiteX22" fmla="*/ 2110902 w 3433864"/>
              <a:gd name="connsiteY22" fmla="*/ 787940 h 1517515"/>
              <a:gd name="connsiteX23" fmla="*/ 2451370 w 3433864"/>
              <a:gd name="connsiteY23" fmla="*/ 661480 h 1517515"/>
              <a:gd name="connsiteX24" fmla="*/ 2762655 w 3433864"/>
              <a:gd name="connsiteY24" fmla="*/ 593387 h 1517515"/>
              <a:gd name="connsiteX25" fmla="*/ 3122579 w 3433864"/>
              <a:gd name="connsiteY25" fmla="*/ 437744 h 1517515"/>
              <a:gd name="connsiteX26" fmla="*/ 3356043 w 3433864"/>
              <a:gd name="connsiteY26" fmla="*/ 719846 h 1517515"/>
              <a:gd name="connsiteX27" fmla="*/ 3433864 w 3433864"/>
              <a:gd name="connsiteY27" fmla="*/ 904672 h 1517515"/>
              <a:gd name="connsiteX28" fmla="*/ 3083668 w 3433864"/>
              <a:gd name="connsiteY28" fmla="*/ 797668 h 1517515"/>
              <a:gd name="connsiteX29" fmla="*/ 2782111 w 3433864"/>
              <a:gd name="connsiteY29" fmla="*/ 856034 h 1517515"/>
              <a:gd name="connsiteX30" fmla="*/ 2509736 w 3433864"/>
              <a:gd name="connsiteY30" fmla="*/ 865761 h 1517515"/>
              <a:gd name="connsiteX31" fmla="*/ 2256817 w 3433864"/>
              <a:gd name="connsiteY31" fmla="*/ 982493 h 1517515"/>
              <a:gd name="connsiteX32" fmla="*/ 1916349 w 3433864"/>
              <a:gd name="connsiteY32" fmla="*/ 1108953 h 1517515"/>
              <a:gd name="connsiteX33" fmla="*/ 1663430 w 3433864"/>
              <a:gd name="connsiteY33" fmla="*/ 1060315 h 1517515"/>
              <a:gd name="connsiteX34" fmla="*/ 1361872 w 3433864"/>
              <a:gd name="connsiteY34" fmla="*/ 1079770 h 1517515"/>
              <a:gd name="connsiteX35" fmla="*/ 1108953 w 3433864"/>
              <a:gd name="connsiteY35" fmla="*/ 1264595 h 1517515"/>
              <a:gd name="connsiteX36" fmla="*/ 1040860 w 3433864"/>
              <a:gd name="connsiteY36" fmla="*/ 1313234 h 1517515"/>
              <a:gd name="connsiteX37" fmla="*/ 1021404 w 3433864"/>
              <a:gd name="connsiteY37" fmla="*/ 1332689 h 1517515"/>
              <a:gd name="connsiteX38" fmla="*/ 1001949 w 3433864"/>
              <a:gd name="connsiteY38" fmla="*/ 1332689 h 1517515"/>
              <a:gd name="connsiteX39" fmla="*/ 690664 w 3433864"/>
              <a:gd name="connsiteY39" fmla="*/ 1429966 h 1517515"/>
              <a:gd name="connsiteX40" fmla="*/ 466928 w 3433864"/>
              <a:gd name="connsiteY40" fmla="*/ 1342417 h 1517515"/>
              <a:gd name="connsiteX41" fmla="*/ 291830 w 3433864"/>
              <a:gd name="connsiteY41" fmla="*/ 1459149 h 1517515"/>
              <a:gd name="connsiteX42" fmla="*/ 97277 w 3433864"/>
              <a:gd name="connsiteY42"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498059 w 3482502"/>
              <a:gd name="connsiteY12" fmla="*/ 690663 h 1517515"/>
              <a:gd name="connsiteX13" fmla="*/ 1964987 w 3482502"/>
              <a:gd name="connsiteY13" fmla="*/ 466927 h 1517515"/>
              <a:gd name="connsiteX14" fmla="*/ 2286000 w 3482502"/>
              <a:gd name="connsiteY14" fmla="*/ 223736 h 1517515"/>
              <a:gd name="connsiteX15" fmla="*/ 2607012 w 3482502"/>
              <a:gd name="connsiteY15" fmla="*/ 0 h 1517515"/>
              <a:gd name="connsiteX16" fmla="*/ 2743200 w 3482502"/>
              <a:gd name="connsiteY16" fmla="*/ 48638 h 1517515"/>
              <a:gd name="connsiteX17" fmla="*/ 2791838 w 3482502"/>
              <a:gd name="connsiteY17" fmla="*/ 321012 h 1517515"/>
              <a:gd name="connsiteX18" fmla="*/ 2743200 w 3482502"/>
              <a:gd name="connsiteY18" fmla="*/ 457200 h 1517515"/>
              <a:gd name="connsiteX19" fmla="*/ 2509736 w 3482502"/>
              <a:gd name="connsiteY19" fmla="*/ 408561 h 1517515"/>
              <a:gd name="connsiteX20" fmla="*/ 2256817 w 3482502"/>
              <a:gd name="connsiteY20" fmla="*/ 573932 h 1517515"/>
              <a:gd name="connsiteX21" fmla="*/ 1867710 w 3482502"/>
              <a:gd name="connsiteY21" fmla="*/ 826851 h 1517515"/>
              <a:gd name="connsiteX22" fmla="*/ 2159540 w 3482502"/>
              <a:gd name="connsiteY22" fmla="*/ 787940 h 1517515"/>
              <a:gd name="connsiteX23" fmla="*/ 2500008 w 3482502"/>
              <a:gd name="connsiteY23" fmla="*/ 661480 h 1517515"/>
              <a:gd name="connsiteX24" fmla="*/ 2811293 w 3482502"/>
              <a:gd name="connsiteY24" fmla="*/ 593387 h 1517515"/>
              <a:gd name="connsiteX25" fmla="*/ 3171217 w 3482502"/>
              <a:gd name="connsiteY25" fmla="*/ 437744 h 1517515"/>
              <a:gd name="connsiteX26" fmla="*/ 3404681 w 3482502"/>
              <a:gd name="connsiteY26" fmla="*/ 719846 h 1517515"/>
              <a:gd name="connsiteX27" fmla="*/ 3482502 w 3482502"/>
              <a:gd name="connsiteY27" fmla="*/ 904672 h 1517515"/>
              <a:gd name="connsiteX28" fmla="*/ 3132306 w 3482502"/>
              <a:gd name="connsiteY28" fmla="*/ 797668 h 1517515"/>
              <a:gd name="connsiteX29" fmla="*/ 2830749 w 3482502"/>
              <a:gd name="connsiteY29" fmla="*/ 856034 h 1517515"/>
              <a:gd name="connsiteX30" fmla="*/ 2558374 w 3482502"/>
              <a:gd name="connsiteY30" fmla="*/ 865761 h 1517515"/>
              <a:gd name="connsiteX31" fmla="*/ 2305455 w 3482502"/>
              <a:gd name="connsiteY31" fmla="*/ 982493 h 1517515"/>
              <a:gd name="connsiteX32" fmla="*/ 1964987 w 3482502"/>
              <a:gd name="connsiteY32" fmla="*/ 1108953 h 1517515"/>
              <a:gd name="connsiteX33" fmla="*/ 1712068 w 3482502"/>
              <a:gd name="connsiteY33" fmla="*/ 1060315 h 1517515"/>
              <a:gd name="connsiteX34" fmla="*/ 1410510 w 3482502"/>
              <a:gd name="connsiteY34" fmla="*/ 1079770 h 1517515"/>
              <a:gd name="connsiteX35" fmla="*/ 1157591 w 3482502"/>
              <a:gd name="connsiteY35" fmla="*/ 1264595 h 1517515"/>
              <a:gd name="connsiteX36" fmla="*/ 1089498 w 3482502"/>
              <a:gd name="connsiteY36" fmla="*/ 1313234 h 1517515"/>
              <a:gd name="connsiteX37" fmla="*/ 1070042 w 3482502"/>
              <a:gd name="connsiteY37" fmla="*/ 1332689 h 1517515"/>
              <a:gd name="connsiteX38" fmla="*/ 1050587 w 3482502"/>
              <a:gd name="connsiteY38" fmla="*/ 1332689 h 1517515"/>
              <a:gd name="connsiteX39" fmla="*/ 739302 w 3482502"/>
              <a:gd name="connsiteY39" fmla="*/ 1429966 h 1517515"/>
              <a:gd name="connsiteX40" fmla="*/ 515566 w 3482502"/>
              <a:gd name="connsiteY40" fmla="*/ 1342417 h 1517515"/>
              <a:gd name="connsiteX41" fmla="*/ 340468 w 3482502"/>
              <a:gd name="connsiteY41" fmla="*/ 1459149 h 1517515"/>
              <a:gd name="connsiteX42" fmla="*/ 145915 w 3482502"/>
              <a:gd name="connsiteY42"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498059 w 3482502"/>
              <a:gd name="connsiteY12" fmla="*/ 690663 h 1517515"/>
              <a:gd name="connsiteX13" fmla="*/ 1964987 w 3482502"/>
              <a:gd name="connsiteY13" fmla="*/ 466927 h 1517515"/>
              <a:gd name="connsiteX14" fmla="*/ 2286000 w 3482502"/>
              <a:gd name="connsiteY14" fmla="*/ 223736 h 1517515"/>
              <a:gd name="connsiteX15" fmla="*/ 2607012 w 3482502"/>
              <a:gd name="connsiteY15" fmla="*/ 0 h 1517515"/>
              <a:gd name="connsiteX16" fmla="*/ 2743200 w 3482502"/>
              <a:gd name="connsiteY16" fmla="*/ 48638 h 1517515"/>
              <a:gd name="connsiteX17" fmla="*/ 2791838 w 3482502"/>
              <a:gd name="connsiteY17" fmla="*/ 321012 h 1517515"/>
              <a:gd name="connsiteX18" fmla="*/ 2743200 w 3482502"/>
              <a:gd name="connsiteY18" fmla="*/ 457200 h 1517515"/>
              <a:gd name="connsiteX19" fmla="*/ 2509736 w 3482502"/>
              <a:gd name="connsiteY19" fmla="*/ 408561 h 1517515"/>
              <a:gd name="connsiteX20" fmla="*/ 2256817 w 3482502"/>
              <a:gd name="connsiteY20" fmla="*/ 573932 h 1517515"/>
              <a:gd name="connsiteX21" fmla="*/ 1867710 w 3482502"/>
              <a:gd name="connsiteY21" fmla="*/ 826851 h 1517515"/>
              <a:gd name="connsiteX22" fmla="*/ 2159540 w 3482502"/>
              <a:gd name="connsiteY22" fmla="*/ 787940 h 1517515"/>
              <a:gd name="connsiteX23" fmla="*/ 2500008 w 3482502"/>
              <a:gd name="connsiteY23" fmla="*/ 661480 h 1517515"/>
              <a:gd name="connsiteX24" fmla="*/ 2811293 w 3482502"/>
              <a:gd name="connsiteY24" fmla="*/ 593387 h 1517515"/>
              <a:gd name="connsiteX25" fmla="*/ 3171217 w 3482502"/>
              <a:gd name="connsiteY25" fmla="*/ 437744 h 1517515"/>
              <a:gd name="connsiteX26" fmla="*/ 3404681 w 3482502"/>
              <a:gd name="connsiteY26" fmla="*/ 719846 h 1517515"/>
              <a:gd name="connsiteX27" fmla="*/ 3482502 w 3482502"/>
              <a:gd name="connsiteY27" fmla="*/ 904672 h 1517515"/>
              <a:gd name="connsiteX28" fmla="*/ 3132306 w 3482502"/>
              <a:gd name="connsiteY28" fmla="*/ 797668 h 1517515"/>
              <a:gd name="connsiteX29" fmla="*/ 2830749 w 3482502"/>
              <a:gd name="connsiteY29" fmla="*/ 856034 h 1517515"/>
              <a:gd name="connsiteX30" fmla="*/ 2558374 w 3482502"/>
              <a:gd name="connsiteY30" fmla="*/ 865761 h 1517515"/>
              <a:gd name="connsiteX31" fmla="*/ 2305455 w 3482502"/>
              <a:gd name="connsiteY31" fmla="*/ 982493 h 1517515"/>
              <a:gd name="connsiteX32" fmla="*/ 1964987 w 3482502"/>
              <a:gd name="connsiteY32" fmla="*/ 1108953 h 1517515"/>
              <a:gd name="connsiteX33" fmla="*/ 1712068 w 3482502"/>
              <a:gd name="connsiteY33" fmla="*/ 1060315 h 1517515"/>
              <a:gd name="connsiteX34" fmla="*/ 1410510 w 3482502"/>
              <a:gd name="connsiteY34" fmla="*/ 1079770 h 1517515"/>
              <a:gd name="connsiteX35" fmla="*/ 1157591 w 3482502"/>
              <a:gd name="connsiteY35" fmla="*/ 1264595 h 1517515"/>
              <a:gd name="connsiteX36" fmla="*/ 1089498 w 3482502"/>
              <a:gd name="connsiteY36" fmla="*/ 1313234 h 1517515"/>
              <a:gd name="connsiteX37" fmla="*/ 1070042 w 3482502"/>
              <a:gd name="connsiteY37" fmla="*/ 1332689 h 1517515"/>
              <a:gd name="connsiteX38" fmla="*/ 1050587 w 3482502"/>
              <a:gd name="connsiteY38" fmla="*/ 1332689 h 1517515"/>
              <a:gd name="connsiteX39" fmla="*/ 739302 w 3482502"/>
              <a:gd name="connsiteY39" fmla="*/ 1429966 h 1517515"/>
              <a:gd name="connsiteX40" fmla="*/ 515566 w 3482502"/>
              <a:gd name="connsiteY40" fmla="*/ 1342417 h 1517515"/>
              <a:gd name="connsiteX41" fmla="*/ 340468 w 3482502"/>
              <a:gd name="connsiteY41" fmla="*/ 1488332 h 1517515"/>
              <a:gd name="connsiteX42" fmla="*/ 145915 w 3482502"/>
              <a:gd name="connsiteY42"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498059 w 3482502"/>
              <a:gd name="connsiteY12" fmla="*/ 690663 h 1517515"/>
              <a:gd name="connsiteX13" fmla="*/ 1964987 w 3482502"/>
              <a:gd name="connsiteY13" fmla="*/ 466927 h 1517515"/>
              <a:gd name="connsiteX14" fmla="*/ 2286000 w 3482502"/>
              <a:gd name="connsiteY14" fmla="*/ 223736 h 1517515"/>
              <a:gd name="connsiteX15" fmla="*/ 2607012 w 3482502"/>
              <a:gd name="connsiteY15" fmla="*/ 0 h 1517515"/>
              <a:gd name="connsiteX16" fmla="*/ 2743200 w 3482502"/>
              <a:gd name="connsiteY16" fmla="*/ 48638 h 1517515"/>
              <a:gd name="connsiteX17" fmla="*/ 2791838 w 3482502"/>
              <a:gd name="connsiteY17" fmla="*/ 321012 h 1517515"/>
              <a:gd name="connsiteX18" fmla="*/ 2743200 w 3482502"/>
              <a:gd name="connsiteY18" fmla="*/ 457200 h 1517515"/>
              <a:gd name="connsiteX19" fmla="*/ 2509736 w 3482502"/>
              <a:gd name="connsiteY19" fmla="*/ 408561 h 1517515"/>
              <a:gd name="connsiteX20" fmla="*/ 2256817 w 3482502"/>
              <a:gd name="connsiteY20" fmla="*/ 573932 h 1517515"/>
              <a:gd name="connsiteX21" fmla="*/ 1867710 w 3482502"/>
              <a:gd name="connsiteY21" fmla="*/ 826851 h 1517515"/>
              <a:gd name="connsiteX22" fmla="*/ 2159540 w 3482502"/>
              <a:gd name="connsiteY22" fmla="*/ 787940 h 1517515"/>
              <a:gd name="connsiteX23" fmla="*/ 2500008 w 3482502"/>
              <a:gd name="connsiteY23" fmla="*/ 661480 h 1517515"/>
              <a:gd name="connsiteX24" fmla="*/ 2811293 w 3482502"/>
              <a:gd name="connsiteY24" fmla="*/ 593387 h 1517515"/>
              <a:gd name="connsiteX25" fmla="*/ 3171217 w 3482502"/>
              <a:gd name="connsiteY25" fmla="*/ 437744 h 1517515"/>
              <a:gd name="connsiteX26" fmla="*/ 3404681 w 3482502"/>
              <a:gd name="connsiteY26" fmla="*/ 719846 h 1517515"/>
              <a:gd name="connsiteX27" fmla="*/ 3482502 w 3482502"/>
              <a:gd name="connsiteY27" fmla="*/ 904672 h 1517515"/>
              <a:gd name="connsiteX28" fmla="*/ 3132306 w 3482502"/>
              <a:gd name="connsiteY28" fmla="*/ 797668 h 1517515"/>
              <a:gd name="connsiteX29" fmla="*/ 2830749 w 3482502"/>
              <a:gd name="connsiteY29" fmla="*/ 856034 h 1517515"/>
              <a:gd name="connsiteX30" fmla="*/ 2558374 w 3482502"/>
              <a:gd name="connsiteY30" fmla="*/ 865761 h 1517515"/>
              <a:gd name="connsiteX31" fmla="*/ 2305455 w 3482502"/>
              <a:gd name="connsiteY31" fmla="*/ 982493 h 1517515"/>
              <a:gd name="connsiteX32" fmla="*/ 1964987 w 3482502"/>
              <a:gd name="connsiteY32" fmla="*/ 1108953 h 1517515"/>
              <a:gd name="connsiteX33" fmla="*/ 1712068 w 3482502"/>
              <a:gd name="connsiteY33" fmla="*/ 1060315 h 1517515"/>
              <a:gd name="connsiteX34" fmla="*/ 1410510 w 3482502"/>
              <a:gd name="connsiteY34" fmla="*/ 1079770 h 1517515"/>
              <a:gd name="connsiteX35" fmla="*/ 1157591 w 3482502"/>
              <a:gd name="connsiteY35" fmla="*/ 1264595 h 1517515"/>
              <a:gd name="connsiteX36" fmla="*/ 1089498 w 3482502"/>
              <a:gd name="connsiteY36" fmla="*/ 1313234 h 1517515"/>
              <a:gd name="connsiteX37" fmla="*/ 1070042 w 3482502"/>
              <a:gd name="connsiteY37" fmla="*/ 1332689 h 1517515"/>
              <a:gd name="connsiteX38" fmla="*/ 1050587 w 3482502"/>
              <a:gd name="connsiteY38" fmla="*/ 1332689 h 1517515"/>
              <a:gd name="connsiteX39" fmla="*/ 739302 w 3482502"/>
              <a:gd name="connsiteY39" fmla="*/ 1429966 h 1517515"/>
              <a:gd name="connsiteX40" fmla="*/ 544749 w 3482502"/>
              <a:gd name="connsiteY40" fmla="*/ 1410511 h 1517515"/>
              <a:gd name="connsiteX41" fmla="*/ 340468 w 3482502"/>
              <a:gd name="connsiteY41" fmla="*/ 1488332 h 1517515"/>
              <a:gd name="connsiteX42" fmla="*/ 145915 w 3482502"/>
              <a:gd name="connsiteY42"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498059 w 3482502"/>
              <a:gd name="connsiteY12" fmla="*/ 690663 h 1517515"/>
              <a:gd name="connsiteX13" fmla="*/ 1964987 w 3482502"/>
              <a:gd name="connsiteY13" fmla="*/ 466927 h 1517515"/>
              <a:gd name="connsiteX14" fmla="*/ 2286000 w 3482502"/>
              <a:gd name="connsiteY14" fmla="*/ 223736 h 1517515"/>
              <a:gd name="connsiteX15" fmla="*/ 2607012 w 3482502"/>
              <a:gd name="connsiteY15" fmla="*/ 0 h 1517515"/>
              <a:gd name="connsiteX16" fmla="*/ 2743200 w 3482502"/>
              <a:gd name="connsiteY16" fmla="*/ 48638 h 1517515"/>
              <a:gd name="connsiteX17" fmla="*/ 2791838 w 3482502"/>
              <a:gd name="connsiteY17" fmla="*/ 321012 h 1517515"/>
              <a:gd name="connsiteX18" fmla="*/ 2743200 w 3482502"/>
              <a:gd name="connsiteY18" fmla="*/ 457200 h 1517515"/>
              <a:gd name="connsiteX19" fmla="*/ 2509736 w 3482502"/>
              <a:gd name="connsiteY19" fmla="*/ 408561 h 1517515"/>
              <a:gd name="connsiteX20" fmla="*/ 2256817 w 3482502"/>
              <a:gd name="connsiteY20" fmla="*/ 573932 h 1517515"/>
              <a:gd name="connsiteX21" fmla="*/ 1867710 w 3482502"/>
              <a:gd name="connsiteY21" fmla="*/ 826851 h 1517515"/>
              <a:gd name="connsiteX22" fmla="*/ 2159540 w 3482502"/>
              <a:gd name="connsiteY22" fmla="*/ 787940 h 1517515"/>
              <a:gd name="connsiteX23" fmla="*/ 2500008 w 3482502"/>
              <a:gd name="connsiteY23" fmla="*/ 661480 h 1517515"/>
              <a:gd name="connsiteX24" fmla="*/ 2811293 w 3482502"/>
              <a:gd name="connsiteY24" fmla="*/ 593387 h 1517515"/>
              <a:gd name="connsiteX25" fmla="*/ 3171217 w 3482502"/>
              <a:gd name="connsiteY25" fmla="*/ 437744 h 1517515"/>
              <a:gd name="connsiteX26" fmla="*/ 3404681 w 3482502"/>
              <a:gd name="connsiteY26" fmla="*/ 719846 h 1517515"/>
              <a:gd name="connsiteX27" fmla="*/ 3482502 w 3482502"/>
              <a:gd name="connsiteY27" fmla="*/ 904672 h 1517515"/>
              <a:gd name="connsiteX28" fmla="*/ 3132306 w 3482502"/>
              <a:gd name="connsiteY28" fmla="*/ 797668 h 1517515"/>
              <a:gd name="connsiteX29" fmla="*/ 2830749 w 3482502"/>
              <a:gd name="connsiteY29" fmla="*/ 856034 h 1517515"/>
              <a:gd name="connsiteX30" fmla="*/ 2558374 w 3482502"/>
              <a:gd name="connsiteY30" fmla="*/ 865761 h 1517515"/>
              <a:gd name="connsiteX31" fmla="*/ 2305455 w 3482502"/>
              <a:gd name="connsiteY31" fmla="*/ 982493 h 1517515"/>
              <a:gd name="connsiteX32" fmla="*/ 1964987 w 3482502"/>
              <a:gd name="connsiteY32" fmla="*/ 1108953 h 1517515"/>
              <a:gd name="connsiteX33" fmla="*/ 1712068 w 3482502"/>
              <a:gd name="connsiteY33" fmla="*/ 1060315 h 1517515"/>
              <a:gd name="connsiteX34" fmla="*/ 1410510 w 3482502"/>
              <a:gd name="connsiteY34" fmla="*/ 1079770 h 1517515"/>
              <a:gd name="connsiteX35" fmla="*/ 1157591 w 3482502"/>
              <a:gd name="connsiteY35" fmla="*/ 1264595 h 1517515"/>
              <a:gd name="connsiteX36" fmla="*/ 1089498 w 3482502"/>
              <a:gd name="connsiteY36" fmla="*/ 1313234 h 1517515"/>
              <a:gd name="connsiteX37" fmla="*/ 1070042 w 3482502"/>
              <a:gd name="connsiteY37" fmla="*/ 1332689 h 1517515"/>
              <a:gd name="connsiteX38" fmla="*/ 1050587 w 3482502"/>
              <a:gd name="connsiteY38" fmla="*/ 1332689 h 1517515"/>
              <a:gd name="connsiteX39" fmla="*/ 758757 w 3482502"/>
              <a:gd name="connsiteY39" fmla="*/ 1488332 h 1517515"/>
              <a:gd name="connsiteX40" fmla="*/ 544749 w 3482502"/>
              <a:gd name="connsiteY40" fmla="*/ 1410511 h 1517515"/>
              <a:gd name="connsiteX41" fmla="*/ 340468 w 3482502"/>
              <a:gd name="connsiteY41" fmla="*/ 1488332 h 1517515"/>
              <a:gd name="connsiteX42" fmla="*/ 145915 w 3482502"/>
              <a:gd name="connsiteY42"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498059 w 3482502"/>
              <a:gd name="connsiteY12" fmla="*/ 690663 h 1517515"/>
              <a:gd name="connsiteX13" fmla="*/ 1964987 w 3482502"/>
              <a:gd name="connsiteY13" fmla="*/ 466927 h 1517515"/>
              <a:gd name="connsiteX14" fmla="*/ 2286000 w 3482502"/>
              <a:gd name="connsiteY14" fmla="*/ 223736 h 1517515"/>
              <a:gd name="connsiteX15" fmla="*/ 2607012 w 3482502"/>
              <a:gd name="connsiteY15" fmla="*/ 0 h 1517515"/>
              <a:gd name="connsiteX16" fmla="*/ 2743200 w 3482502"/>
              <a:gd name="connsiteY16" fmla="*/ 48638 h 1517515"/>
              <a:gd name="connsiteX17" fmla="*/ 2791838 w 3482502"/>
              <a:gd name="connsiteY17" fmla="*/ 321012 h 1517515"/>
              <a:gd name="connsiteX18" fmla="*/ 2743200 w 3482502"/>
              <a:gd name="connsiteY18" fmla="*/ 457200 h 1517515"/>
              <a:gd name="connsiteX19" fmla="*/ 2509736 w 3482502"/>
              <a:gd name="connsiteY19" fmla="*/ 408561 h 1517515"/>
              <a:gd name="connsiteX20" fmla="*/ 2256817 w 3482502"/>
              <a:gd name="connsiteY20" fmla="*/ 573932 h 1517515"/>
              <a:gd name="connsiteX21" fmla="*/ 1867710 w 3482502"/>
              <a:gd name="connsiteY21" fmla="*/ 826851 h 1517515"/>
              <a:gd name="connsiteX22" fmla="*/ 2159540 w 3482502"/>
              <a:gd name="connsiteY22" fmla="*/ 787940 h 1517515"/>
              <a:gd name="connsiteX23" fmla="*/ 2500008 w 3482502"/>
              <a:gd name="connsiteY23" fmla="*/ 661480 h 1517515"/>
              <a:gd name="connsiteX24" fmla="*/ 2811293 w 3482502"/>
              <a:gd name="connsiteY24" fmla="*/ 593387 h 1517515"/>
              <a:gd name="connsiteX25" fmla="*/ 3171217 w 3482502"/>
              <a:gd name="connsiteY25" fmla="*/ 437744 h 1517515"/>
              <a:gd name="connsiteX26" fmla="*/ 3404681 w 3482502"/>
              <a:gd name="connsiteY26" fmla="*/ 719846 h 1517515"/>
              <a:gd name="connsiteX27" fmla="*/ 3482502 w 3482502"/>
              <a:gd name="connsiteY27" fmla="*/ 904672 h 1517515"/>
              <a:gd name="connsiteX28" fmla="*/ 3132306 w 3482502"/>
              <a:gd name="connsiteY28" fmla="*/ 797668 h 1517515"/>
              <a:gd name="connsiteX29" fmla="*/ 2830749 w 3482502"/>
              <a:gd name="connsiteY29" fmla="*/ 856034 h 1517515"/>
              <a:gd name="connsiteX30" fmla="*/ 2558374 w 3482502"/>
              <a:gd name="connsiteY30" fmla="*/ 865761 h 1517515"/>
              <a:gd name="connsiteX31" fmla="*/ 2305455 w 3482502"/>
              <a:gd name="connsiteY31" fmla="*/ 982493 h 1517515"/>
              <a:gd name="connsiteX32" fmla="*/ 1964987 w 3482502"/>
              <a:gd name="connsiteY32" fmla="*/ 1108953 h 1517515"/>
              <a:gd name="connsiteX33" fmla="*/ 1712068 w 3482502"/>
              <a:gd name="connsiteY33" fmla="*/ 1060315 h 1517515"/>
              <a:gd name="connsiteX34" fmla="*/ 1410510 w 3482502"/>
              <a:gd name="connsiteY34" fmla="*/ 1079770 h 1517515"/>
              <a:gd name="connsiteX35" fmla="*/ 1157591 w 3482502"/>
              <a:gd name="connsiteY35" fmla="*/ 1264595 h 1517515"/>
              <a:gd name="connsiteX36" fmla="*/ 1089498 w 3482502"/>
              <a:gd name="connsiteY36" fmla="*/ 1313234 h 1517515"/>
              <a:gd name="connsiteX37" fmla="*/ 1070042 w 3482502"/>
              <a:gd name="connsiteY37" fmla="*/ 1332689 h 1517515"/>
              <a:gd name="connsiteX38" fmla="*/ 1021404 w 3482502"/>
              <a:gd name="connsiteY38" fmla="*/ 1410510 h 1517515"/>
              <a:gd name="connsiteX39" fmla="*/ 758757 w 3482502"/>
              <a:gd name="connsiteY39" fmla="*/ 1488332 h 1517515"/>
              <a:gd name="connsiteX40" fmla="*/ 544749 w 3482502"/>
              <a:gd name="connsiteY40" fmla="*/ 1410511 h 1517515"/>
              <a:gd name="connsiteX41" fmla="*/ 340468 w 3482502"/>
              <a:gd name="connsiteY41" fmla="*/ 1488332 h 1517515"/>
              <a:gd name="connsiteX42" fmla="*/ 145915 w 3482502"/>
              <a:gd name="connsiteY42"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498059 w 3482502"/>
              <a:gd name="connsiteY12" fmla="*/ 690663 h 1517515"/>
              <a:gd name="connsiteX13" fmla="*/ 1964987 w 3482502"/>
              <a:gd name="connsiteY13" fmla="*/ 466927 h 1517515"/>
              <a:gd name="connsiteX14" fmla="*/ 2286000 w 3482502"/>
              <a:gd name="connsiteY14" fmla="*/ 223736 h 1517515"/>
              <a:gd name="connsiteX15" fmla="*/ 2607012 w 3482502"/>
              <a:gd name="connsiteY15" fmla="*/ 0 h 1517515"/>
              <a:gd name="connsiteX16" fmla="*/ 2743200 w 3482502"/>
              <a:gd name="connsiteY16" fmla="*/ 48638 h 1517515"/>
              <a:gd name="connsiteX17" fmla="*/ 2791838 w 3482502"/>
              <a:gd name="connsiteY17" fmla="*/ 321012 h 1517515"/>
              <a:gd name="connsiteX18" fmla="*/ 2743200 w 3482502"/>
              <a:gd name="connsiteY18" fmla="*/ 457200 h 1517515"/>
              <a:gd name="connsiteX19" fmla="*/ 2509736 w 3482502"/>
              <a:gd name="connsiteY19" fmla="*/ 408561 h 1517515"/>
              <a:gd name="connsiteX20" fmla="*/ 2256817 w 3482502"/>
              <a:gd name="connsiteY20" fmla="*/ 573932 h 1517515"/>
              <a:gd name="connsiteX21" fmla="*/ 1867710 w 3482502"/>
              <a:gd name="connsiteY21" fmla="*/ 826851 h 1517515"/>
              <a:gd name="connsiteX22" fmla="*/ 2159540 w 3482502"/>
              <a:gd name="connsiteY22" fmla="*/ 787940 h 1517515"/>
              <a:gd name="connsiteX23" fmla="*/ 2500008 w 3482502"/>
              <a:gd name="connsiteY23" fmla="*/ 661480 h 1517515"/>
              <a:gd name="connsiteX24" fmla="*/ 2811293 w 3482502"/>
              <a:gd name="connsiteY24" fmla="*/ 593387 h 1517515"/>
              <a:gd name="connsiteX25" fmla="*/ 3171217 w 3482502"/>
              <a:gd name="connsiteY25" fmla="*/ 437744 h 1517515"/>
              <a:gd name="connsiteX26" fmla="*/ 3404681 w 3482502"/>
              <a:gd name="connsiteY26" fmla="*/ 719846 h 1517515"/>
              <a:gd name="connsiteX27" fmla="*/ 3482502 w 3482502"/>
              <a:gd name="connsiteY27" fmla="*/ 904672 h 1517515"/>
              <a:gd name="connsiteX28" fmla="*/ 3132306 w 3482502"/>
              <a:gd name="connsiteY28" fmla="*/ 797668 h 1517515"/>
              <a:gd name="connsiteX29" fmla="*/ 2830749 w 3482502"/>
              <a:gd name="connsiteY29" fmla="*/ 856034 h 1517515"/>
              <a:gd name="connsiteX30" fmla="*/ 2558374 w 3482502"/>
              <a:gd name="connsiteY30" fmla="*/ 865761 h 1517515"/>
              <a:gd name="connsiteX31" fmla="*/ 2305455 w 3482502"/>
              <a:gd name="connsiteY31" fmla="*/ 982493 h 1517515"/>
              <a:gd name="connsiteX32" fmla="*/ 1964987 w 3482502"/>
              <a:gd name="connsiteY32" fmla="*/ 1108953 h 1517515"/>
              <a:gd name="connsiteX33" fmla="*/ 1712068 w 3482502"/>
              <a:gd name="connsiteY33" fmla="*/ 1060315 h 1517515"/>
              <a:gd name="connsiteX34" fmla="*/ 1410510 w 3482502"/>
              <a:gd name="connsiteY34" fmla="*/ 1079770 h 1517515"/>
              <a:gd name="connsiteX35" fmla="*/ 1157591 w 3482502"/>
              <a:gd name="connsiteY35" fmla="*/ 1264595 h 1517515"/>
              <a:gd name="connsiteX36" fmla="*/ 1089498 w 3482502"/>
              <a:gd name="connsiteY36" fmla="*/ 1313234 h 1517515"/>
              <a:gd name="connsiteX37" fmla="*/ 1070042 w 3482502"/>
              <a:gd name="connsiteY37" fmla="*/ 1361872 h 1517515"/>
              <a:gd name="connsiteX38" fmla="*/ 1021404 w 3482502"/>
              <a:gd name="connsiteY38" fmla="*/ 1410510 h 1517515"/>
              <a:gd name="connsiteX39" fmla="*/ 758757 w 3482502"/>
              <a:gd name="connsiteY39" fmla="*/ 1488332 h 1517515"/>
              <a:gd name="connsiteX40" fmla="*/ 544749 w 3482502"/>
              <a:gd name="connsiteY40" fmla="*/ 1410511 h 1517515"/>
              <a:gd name="connsiteX41" fmla="*/ 340468 w 3482502"/>
              <a:gd name="connsiteY41" fmla="*/ 1488332 h 1517515"/>
              <a:gd name="connsiteX42" fmla="*/ 145915 w 3482502"/>
              <a:gd name="connsiteY42"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498059 w 3482502"/>
              <a:gd name="connsiteY12" fmla="*/ 690663 h 1517515"/>
              <a:gd name="connsiteX13" fmla="*/ 1964987 w 3482502"/>
              <a:gd name="connsiteY13" fmla="*/ 466927 h 1517515"/>
              <a:gd name="connsiteX14" fmla="*/ 2286000 w 3482502"/>
              <a:gd name="connsiteY14" fmla="*/ 223736 h 1517515"/>
              <a:gd name="connsiteX15" fmla="*/ 2607012 w 3482502"/>
              <a:gd name="connsiteY15" fmla="*/ 0 h 1517515"/>
              <a:gd name="connsiteX16" fmla="*/ 2743200 w 3482502"/>
              <a:gd name="connsiteY16" fmla="*/ 48638 h 1517515"/>
              <a:gd name="connsiteX17" fmla="*/ 2791838 w 3482502"/>
              <a:gd name="connsiteY17" fmla="*/ 321012 h 1517515"/>
              <a:gd name="connsiteX18" fmla="*/ 2743200 w 3482502"/>
              <a:gd name="connsiteY18" fmla="*/ 457200 h 1517515"/>
              <a:gd name="connsiteX19" fmla="*/ 2509736 w 3482502"/>
              <a:gd name="connsiteY19" fmla="*/ 408561 h 1517515"/>
              <a:gd name="connsiteX20" fmla="*/ 2256817 w 3482502"/>
              <a:gd name="connsiteY20" fmla="*/ 573932 h 1517515"/>
              <a:gd name="connsiteX21" fmla="*/ 1867710 w 3482502"/>
              <a:gd name="connsiteY21" fmla="*/ 826851 h 1517515"/>
              <a:gd name="connsiteX22" fmla="*/ 2159540 w 3482502"/>
              <a:gd name="connsiteY22" fmla="*/ 787940 h 1517515"/>
              <a:gd name="connsiteX23" fmla="*/ 2500008 w 3482502"/>
              <a:gd name="connsiteY23" fmla="*/ 661480 h 1517515"/>
              <a:gd name="connsiteX24" fmla="*/ 2811293 w 3482502"/>
              <a:gd name="connsiteY24" fmla="*/ 593387 h 1517515"/>
              <a:gd name="connsiteX25" fmla="*/ 3171217 w 3482502"/>
              <a:gd name="connsiteY25" fmla="*/ 437744 h 1517515"/>
              <a:gd name="connsiteX26" fmla="*/ 3404681 w 3482502"/>
              <a:gd name="connsiteY26" fmla="*/ 719846 h 1517515"/>
              <a:gd name="connsiteX27" fmla="*/ 3482502 w 3482502"/>
              <a:gd name="connsiteY27" fmla="*/ 904672 h 1517515"/>
              <a:gd name="connsiteX28" fmla="*/ 3132306 w 3482502"/>
              <a:gd name="connsiteY28" fmla="*/ 797668 h 1517515"/>
              <a:gd name="connsiteX29" fmla="*/ 2830749 w 3482502"/>
              <a:gd name="connsiteY29" fmla="*/ 856034 h 1517515"/>
              <a:gd name="connsiteX30" fmla="*/ 2558374 w 3482502"/>
              <a:gd name="connsiteY30" fmla="*/ 865761 h 1517515"/>
              <a:gd name="connsiteX31" fmla="*/ 2305455 w 3482502"/>
              <a:gd name="connsiteY31" fmla="*/ 982493 h 1517515"/>
              <a:gd name="connsiteX32" fmla="*/ 1964987 w 3482502"/>
              <a:gd name="connsiteY32" fmla="*/ 1108953 h 1517515"/>
              <a:gd name="connsiteX33" fmla="*/ 1712068 w 3482502"/>
              <a:gd name="connsiteY33" fmla="*/ 1060315 h 1517515"/>
              <a:gd name="connsiteX34" fmla="*/ 1410510 w 3482502"/>
              <a:gd name="connsiteY34" fmla="*/ 1079770 h 1517515"/>
              <a:gd name="connsiteX35" fmla="*/ 1157591 w 3482502"/>
              <a:gd name="connsiteY35" fmla="*/ 1264595 h 1517515"/>
              <a:gd name="connsiteX36" fmla="*/ 1089498 w 3482502"/>
              <a:gd name="connsiteY36" fmla="*/ 1313234 h 1517515"/>
              <a:gd name="connsiteX37" fmla="*/ 1108952 w 3482502"/>
              <a:gd name="connsiteY37" fmla="*/ 1361872 h 1517515"/>
              <a:gd name="connsiteX38" fmla="*/ 1021404 w 3482502"/>
              <a:gd name="connsiteY38" fmla="*/ 1410510 h 1517515"/>
              <a:gd name="connsiteX39" fmla="*/ 758757 w 3482502"/>
              <a:gd name="connsiteY39" fmla="*/ 1488332 h 1517515"/>
              <a:gd name="connsiteX40" fmla="*/ 544749 w 3482502"/>
              <a:gd name="connsiteY40" fmla="*/ 1410511 h 1517515"/>
              <a:gd name="connsiteX41" fmla="*/ 340468 w 3482502"/>
              <a:gd name="connsiteY41" fmla="*/ 1488332 h 1517515"/>
              <a:gd name="connsiteX42" fmla="*/ 145915 w 3482502"/>
              <a:gd name="connsiteY42"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498059 w 3482502"/>
              <a:gd name="connsiteY12" fmla="*/ 690663 h 1517515"/>
              <a:gd name="connsiteX13" fmla="*/ 1964987 w 3482502"/>
              <a:gd name="connsiteY13" fmla="*/ 466927 h 1517515"/>
              <a:gd name="connsiteX14" fmla="*/ 2286000 w 3482502"/>
              <a:gd name="connsiteY14" fmla="*/ 223736 h 1517515"/>
              <a:gd name="connsiteX15" fmla="*/ 2607012 w 3482502"/>
              <a:gd name="connsiteY15" fmla="*/ 0 h 1517515"/>
              <a:gd name="connsiteX16" fmla="*/ 2743200 w 3482502"/>
              <a:gd name="connsiteY16" fmla="*/ 48638 h 1517515"/>
              <a:gd name="connsiteX17" fmla="*/ 2791838 w 3482502"/>
              <a:gd name="connsiteY17" fmla="*/ 321012 h 1517515"/>
              <a:gd name="connsiteX18" fmla="*/ 2743200 w 3482502"/>
              <a:gd name="connsiteY18" fmla="*/ 457200 h 1517515"/>
              <a:gd name="connsiteX19" fmla="*/ 2509736 w 3482502"/>
              <a:gd name="connsiteY19" fmla="*/ 408561 h 1517515"/>
              <a:gd name="connsiteX20" fmla="*/ 2256817 w 3482502"/>
              <a:gd name="connsiteY20" fmla="*/ 573932 h 1517515"/>
              <a:gd name="connsiteX21" fmla="*/ 1867710 w 3482502"/>
              <a:gd name="connsiteY21" fmla="*/ 826851 h 1517515"/>
              <a:gd name="connsiteX22" fmla="*/ 2159540 w 3482502"/>
              <a:gd name="connsiteY22" fmla="*/ 787940 h 1517515"/>
              <a:gd name="connsiteX23" fmla="*/ 2500008 w 3482502"/>
              <a:gd name="connsiteY23" fmla="*/ 661480 h 1517515"/>
              <a:gd name="connsiteX24" fmla="*/ 2811293 w 3482502"/>
              <a:gd name="connsiteY24" fmla="*/ 593387 h 1517515"/>
              <a:gd name="connsiteX25" fmla="*/ 3171217 w 3482502"/>
              <a:gd name="connsiteY25" fmla="*/ 437744 h 1517515"/>
              <a:gd name="connsiteX26" fmla="*/ 3404681 w 3482502"/>
              <a:gd name="connsiteY26" fmla="*/ 719846 h 1517515"/>
              <a:gd name="connsiteX27" fmla="*/ 3482502 w 3482502"/>
              <a:gd name="connsiteY27" fmla="*/ 904672 h 1517515"/>
              <a:gd name="connsiteX28" fmla="*/ 3132306 w 3482502"/>
              <a:gd name="connsiteY28" fmla="*/ 797668 h 1517515"/>
              <a:gd name="connsiteX29" fmla="*/ 2830749 w 3482502"/>
              <a:gd name="connsiteY29" fmla="*/ 856034 h 1517515"/>
              <a:gd name="connsiteX30" fmla="*/ 2558374 w 3482502"/>
              <a:gd name="connsiteY30" fmla="*/ 865761 h 1517515"/>
              <a:gd name="connsiteX31" fmla="*/ 2305455 w 3482502"/>
              <a:gd name="connsiteY31" fmla="*/ 982493 h 1517515"/>
              <a:gd name="connsiteX32" fmla="*/ 1964987 w 3482502"/>
              <a:gd name="connsiteY32" fmla="*/ 1108953 h 1517515"/>
              <a:gd name="connsiteX33" fmla="*/ 1712068 w 3482502"/>
              <a:gd name="connsiteY33" fmla="*/ 1060315 h 1517515"/>
              <a:gd name="connsiteX34" fmla="*/ 1410510 w 3482502"/>
              <a:gd name="connsiteY34" fmla="*/ 1079770 h 1517515"/>
              <a:gd name="connsiteX35" fmla="*/ 1177046 w 3482502"/>
              <a:gd name="connsiteY35" fmla="*/ 1264595 h 1517515"/>
              <a:gd name="connsiteX36" fmla="*/ 1089498 w 3482502"/>
              <a:gd name="connsiteY36" fmla="*/ 1313234 h 1517515"/>
              <a:gd name="connsiteX37" fmla="*/ 1108952 w 3482502"/>
              <a:gd name="connsiteY37" fmla="*/ 1361872 h 1517515"/>
              <a:gd name="connsiteX38" fmla="*/ 1021404 w 3482502"/>
              <a:gd name="connsiteY38" fmla="*/ 1410510 h 1517515"/>
              <a:gd name="connsiteX39" fmla="*/ 758757 w 3482502"/>
              <a:gd name="connsiteY39" fmla="*/ 1488332 h 1517515"/>
              <a:gd name="connsiteX40" fmla="*/ 544749 w 3482502"/>
              <a:gd name="connsiteY40" fmla="*/ 1410511 h 1517515"/>
              <a:gd name="connsiteX41" fmla="*/ 340468 w 3482502"/>
              <a:gd name="connsiteY41" fmla="*/ 1488332 h 1517515"/>
              <a:gd name="connsiteX42" fmla="*/ 145915 w 3482502"/>
              <a:gd name="connsiteY42"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332689 w 3482502"/>
              <a:gd name="connsiteY12" fmla="*/ 758757 h 1517515"/>
              <a:gd name="connsiteX13" fmla="*/ 1498059 w 3482502"/>
              <a:gd name="connsiteY13" fmla="*/ 690663 h 1517515"/>
              <a:gd name="connsiteX14" fmla="*/ 1964987 w 3482502"/>
              <a:gd name="connsiteY14" fmla="*/ 466927 h 1517515"/>
              <a:gd name="connsiteX15" fmla="*/ 2286000 w 3482502"/>
              <a:gd name="connsiteY15" fmla="*/ 223736 h 1517515"/>
              <a:gd name="connsiteX16" fmla="*/ 2607012 w 3482502"/>
              <a:gd name="connsiteY16" fmla="*/ 0 h 1517515"/>
              <a:gd name="connsiteX17" fmla="*/ 2743200 w 3482502"/>
              <a:gd name="connsiteY17" fmla="*/ 48638 h 1517515"/>
              <a:gd name="connsiteX18" fmla="*/ 2791838 w 3482502"/>
              <a:gd name="connsiteY18" fmla="*/ 321012 h 1517515"/>
              <a:gd name="connsiteX19" fmla="*/ 2743200 w 3482502"/>
              <a:gd name="connsiteY19" fmla="*/ 457200 h 1517515"/>
              <a:gd name="connsiteX20" fmla="*/ 2509736 w 3482502"/>
              <a:gd name="connsiteY20" fmla="*/ 408561 h 1517515"/>
              <a:gd name="connsiteX21" fmla="*/ 2256817 w 3482502"/>
              <a:gd name="connsiteY21" fmla="*/ 573932 h 1517515"/>
              <a:gd name="connsiteX22" fmla="*/ 1867710 w 3482502"/>
              <a:gd name="connsiteY22" fmla="*/ 826851 h 1517515"/>
              <a:gd name="connsiteX23" fmla="*/ 2159540 w 3482502"/>
              <a:gd name="connsiteY23" fmla="*/ 787940 h 1517515"/>
              <a:gd name="connsiteX24" fmla="*/ 2500008 w 3482502"/>
              <a:gd name="connsiteY24" fmla="*/ 661480 h 1517515"/>
              <a:gd name="connsiteX25" fmla="*/ 2811293 w 3482502"/>
              <a:gd name="connsiteY25" fmla="*/ 593387 h 1517515"/>
              <a:gd name="connsiteX26" fmla="*/ 3171217 w 3482502"/>
              <a:gd name="connsiteY26" fmla="*/ 437744 h 1517515"/>
              <a:gd name="connsiteX27" fmla="*/ 3404681 w 3482502"/>
              <a:gd name="connsiteY27" fmla="*/ 719846 h 1517515"/>
              <a:gd name="connsiteX28" fmla="*/ 3482502 w 3482502"/>
              <a:gd name="connsiteY28" fmla="*/ 904672 h 1517515"/>
              <a:gd name="connsiteX29" fmla="*/ 3132306 w 3482502"/>
              <a:gd name="connsiteY29" fmla="*/ 797668 h 1517515"/>
              <a:gd name="connsiteX30" fmla="*/ 2830749 w 3482502"/>
              <a:gd name="connsiteY30" fmla="*/ 856034 h 1517515"/>
              <a:gd name="connsiteX31" fmla="*/ 2558374 w 3482502"/>
              <a:gd name="connsiteY31" fmla="*/ 865761 h 1517515"/>
              <a:gd name="connsiteX32" fmla="*/ 2305455 w 3482502"/>
              <a:gd name="connsiteY32" fmla="*/ 982493 h 1517515"/>
              <a:gd name="connsiteX33" fmla="*/ 1964987 w 3482502"/>
              <a:gd name="connsiteY33" fmla="*/ 1108953 h 1517515"/>
              <a:gd name="connsiteX34" fmla="*/ 1712068 w 3482502"/>
              <a:gd name="connsiteY34" fmla="*/ 1060315 h 1517515"/>
              <a:gd name="connsiteX35" fmla="*/ 1410510 w 3482502"/>
              <a:gd name="connsiteY35" fmla="*/ 1079770 h 1517515"/>
              <a:gd name="connsiteX36" fmla="*/ 1177046 w 3482502"/>
              <a:gd name="connsiteY36" fmla="*/ 1264595 h 1517515"/>
              <a:gd name="connsiteX37" fmla="*/ 1089498 w 3482502"/>
              <a:gd name="connsiteY37" fmla="*/ 1313234 h 1517515"/>
              <a:gd name="connsiteX38" fmla="*/ 1108952 w 3482502"/>
              <a:gd name="connsiteY38" fmla="*/ 1361872 h 1517515"/>
              <a:gd name="connsiteX39" fmla="*/ 1021404 w 3482502"/>
              <a:gd name="connsiteY39" fmla="*/ 1410510 h 1517515"/>
              <a:gd name="connsiteX40" fmla="*/ 758757 w 3482502"/>
              <a:gd name="connsiteY40" fmla="*/ 1488332 h 1517515"/>
              <a:gd name="connsiteX41" fmla="*/ 544749 w 3482502"/>
              <a:gd name="connsiteY41" fmla="*/ 1410511 h 1517515"/>
              <a:gd name="connsiteX42" fmla="*/ 340468 w 3482502"/>
              <a:gd name="connsiteY42" fmla="*/ 1488332 h 1517515"/>
              <a:gd name="connsiteX43" fmla="*/ 145915 w 3482502"/>
              <a:gd name="connsiteY43"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293778 w 3482502"/>
              <a:gd name="connsiteY12" fmla="*/ 719847 h 1517515"/>
              <a:gd name="connsiteX13" fmla="*/ 1498059 w 3482502"/>
              <a:gd name="connsiteY13" fmla="*/ 690663 h 1517515"/>
              <a:gd name="connsiteX14" fmla="*/ 1964987 w 3482502"/>
              <a:gd name="connsiteY14" fmla="*/ 466927 h 1517515"/>
              <a:gd name="connsiteX15" fmla="*/ 2286000 w 3482502"/>
              <a:gd name="connsiteY15" fmla="*/ 223736 h 1517515"/>
              <a:gd name="connsiteX16" fmla="*/ 2607012 w 3482502"/>
              <a:gd name="connsiteY16" fmla="*/ 0 h 1517515"/>
              <a:gd name="connsiteX17" fmla="*/ 2743200 w 3482502"/>
              <a:gd name="connsiteY17" fmla="*/ 48638 h 1517515"/>
              <a:gd name="connsiteX18" fmla="*/ 2791838 w 3482502"/>
              <a:gd name="connsiteY18" fmla="*/ 321012 h 1517515"/>
              <a:gd name="connsiteX19" fmla="*/ 2743200 w 3482502"/>
              <a:gd name="connsiteY19" fmla="*/ 457200 h 1517515"/>
              <a:gd name="connsiteX20" fmla="*/ 2509736 w 3482502"/>
              <a:gd name="connsiteY20" fmla="*/ 408561 h 1517515"/>
              <a:gd name="connsiteX21" fmla="*/ 2256817 w 3482502"/>
              <a:gd name="connsiteY21" fmla="*/ 573932 h 1517515"/>
              <a:gd name="connsiteX22" fmla="*/ 1867710 w 3482502"/>
              <a:gd name="connsiteY22" fmla="*/ 826851 h 1517515"/>
              <a:gd name="connsiteX23" fmla="*/ 2159540 w 3482502"/>
              <a:gd name="connsiteY23" fmla="*/ 787940 h 1517515"/>
              <a:gd name="connsiteX24" fmla="*/ 2500008 w 3482502"/>
              <a:gd name="connsiteY24" fmla="*/ 661480 h 1517515"/>
              <a:gd name="connsiteX25" fmla="*/ 2811293 w 3482502"/>
              <a:gd name="connsiteY25" fmla="*/ 593387 h 1517515"/>
              <a:gd name="connsiteX26" fmla="*/ 3171217 w 3482502"/>
              <a:gd name="connsiteY26" fmla="*/ 437744 h 1517515"/>
              <a:gd name="connsiteX27" fmla="*/ 3404681 w 3482502"/>
              <a:gd name="connsiteY27" fmla="*/ 719846 h 1517515"/>
              <a:gd name="connsiteX28" fmla="*/ 3482502 w 3482502"/>
              <a:gd name="connsiteY28" fmla="*/ 904672 h 1517515"/>
              <a:gd name="connsiteX29" fmla="*/ 3132306 w 3482502"/>
              <a:gd name="connsiteY29" fmla="*/ 797668 h 1517515"/>
              <a:gd name="connsiteX30" fmla="*/ 2830749 w 3482502"/>
              <a:gd name="connsiteY30" fmla="*/ 856034 h 1517515"/>
              <a:gd name="connsiteX31" fmla="*/ 2558374 w 3482502"/>
              <a:gd name="connsiteY31" fmla="*/ 865761 h 1517515"/>
              <a:gd name="connsiteX32" fmla="*/ 2305455 w 3482502"/>
              <a:gd name="connsiteY32" fmla="*/ 982493 h 1517515"/>
              <a:gd name="connsiteX33" fmla="*/ 1964987 w 3482502"/>
              <a:gd name="connsiteY33" fmla="*/ 1108953 h 1517515"/>
              <a:gd name="connsiteX34" fmla="*/ 1712068 w 3482502"/>
              <a:gd name="connsiteY34" fmla="*/ 1060315 h 1517515"/>
              <a:gd name="connsiteX35" fmla="*/ 1410510 w 3482502"/>
              <a:gd name="connsiteY35" fmla="*/ 1079770 h 1517515"/>
              <a:gd name="connsiteX36" fmla="*/ 1177046 w 3482502"/>
              <a:gd name="connsiteY36" fmla="*/ 1264595 h 1517515"/>
              <a:gd name="connsiteX37" fmla="*/ 1089498 w 3482502"/>
              <a:gd name="connsiteY37" fmla="*/ 1313234 h 1517515"/>
              <a:gd name="connsiteX38" fmla="*/ 1108952 w 3482502"/>
              <a:gd name="connsiteY38" fmla="*/ 1361872 h 1517515"/>
              <a:gd name="connsiteX39" fmla="*/ 1021404 w 3482502"/>
              <a:gd name="connsiteY39" fmla="*/ 1410510 h 1517515"/>
              <a:gd name="connsiteX40" fmla="*/ 758757 w 3482502"/>
              <a:gd name="connsiteY40" fmla="*/ 1488332 h 1517515"/>
              <a:gd name="connsiteX41" fmla="*/ 544749 w 3482502"/>
              <a:gd name="connsiteY41" fmla="*/ 1410511 h 1517515"/>
              <a:gd name="connsiteX42" fmla="*/ 340468 w 3482502"/>
              <a:gd name="connsiteY42" fmla="*/ 1488332 h 1517515"/>
              <a:gd name="connsiteX43" fmla="*/ 145915 w 3482502"/>
              <a:gd name="connsiteY43" fmla="*/ 1517515 h 1517515"/>
              <a:gd name="connsiteX0" fmla="*/ 145915 w 3482502"/>
              <a:gd name="connsiteY0" fmla="*/ 1517515 h 1517515"/>
              <a:gd name="connsiteX1" fmla="*/ 0 w 3482502"/>
              <a:gd name="connsiteY1" fmla="*/ 1420238 h 1517515"/>
              <a:gd name="connsiteX2" fmla="*/ 107004 w 3482502"/>
              <a:gd name="connsiteY2" fmla="*/ 1186774 h 1517515"/>
              <a:gd name="connsiteX3" fmla="*/ 282102 w 3482502"/>
              <a:gd name="connsiteY3" fmla="*/ 1079770 h 1517515"/>
              <a:gd name="connsiteX4" fmla="*/ 398834 w 3482502"/>
              <a:gd name="connsiteY4" fmla="*/ 1070042 h 1517515"/>
              <a:gd name="connsiteX5" fmla="*/ 437744 w 3482502"/>
              <a:gd name="connsiteY5" fmla="*/ 992221 h 1517515"/>
              <a:gd name="connsiteX6" fmla="*/ 437744 w 3482502"/>
              <a:gd name="connsiteY6" fmla="*/ 797668 h 1517515"/>
              <a:gd name="connsiteX7" fmla="*/ 612842 w 3482502"/>
              <a:gd name="connsiteY7" fmla="*/ 680936 h 1517515"/>
              <a:gd name="connsiteX8" fmla="*/ 1147864 w 3482502"/>
              <a:gd name="connsiteY8" fmla="*/ 535021 h 1517515"/>
              <a:gd name="connsiteX9" fmla="*/ 1147863 w 3482502"/>
              <a:gd name="connsiteY9" fmla="*/ 671209 h 1517515"/>
              <a:gd name="connsiteX10" fmla="*/ 943583 w 3482502"/>
              <a:gd name="connsiteY10" fmla="*/ 826851 h 1517515"/>
              <a:gd name="connsiteX11" fmla="*/ 1147864 w 3482502"/>
              <a:gd name="connsiteY11" fmla="*/ 904672 h 1517515"/>
              <a:gd name="connsiteX12" fmla="*/ 1293778 w 3482502"/>
              <a:gd name="connsiteY12" fmla="*/ 719847 h 1517515"/>
              <a:gd name="connsiteX13" fmla="*/ 1498059 w 3482502"/>
              <a:gd name="connsiteY13" fmla="*/ 690663 h 1517515"/>
              <a:gd name="connsiteX14" fmla="*/ 1964987 w 3482502"/>
              <a:gd name="connsiteY14" fmla="*/ 466927 h 1517515"/>
              <a:gd name="connsiteX15" fmla="*/ 2286000 w 3482502"/>
              <a:gd name="connsiteY15" fmla="*/ 223736 h 1517515"/>
              <a:gd name="connsiteX16" fmla="*/ 2607012 w 3482502"/>
              <a:gd name="connsiteY16" fmla="*/ 0 h 1517515"/>
              <a:gd name="connsiteX17" fmla="*/ 2743200 w 3482502"/>
              <a:gd name="connsiteY17" fmla="*/ 48638 h 1517515"/>
              <a:gd name="connsiteX18" fmla="*/ 2791838 w 3482502"/>
              <a:gd name="connsiteY18" fmla="*/ 321012 h 1517515"/>
              <a:gd name="connsiteX19" fmla="*/ 2743200 w 3482502"/>
              <a:gd name="connsiteY19" fmla="*/ 457200 h 1517515"/>
              <a:gd name="connsiteX20" fmla="*/ 2509736 w 3482502"/>
              <a:gd name="connsiteY20" fmla="*/ 408561 h 1517515"/>
              <a:gd name="connsiteX21" fmla="*/ 2256817 w 3482502"/>
              <a:gd name="connsiteY21" fmla="*/ 573932 h 1517515"/>
              <a:gd name="connsiteX22" fmla="*/ 1867710 w 3482502"/>
              <a:gd name="connsiteY22" fmla="*/ 826851 h 1517515"/>
              <a:gd name="connsiteX23" fmla="*/ 2159540 w 3482502"/>
              <a:gd name="connsiteY23" fmla="*/ 787940 h 1517515"/>
              <a:gd name="connsiteX24" fmla="*/ 2500008 w 3482502"/>
              <a:gd name="connsiteY24" fmla="*/ 661480 h 1517515"/>
              <a:gd name="connsiteX25" fmla="*/ 2811293 w 3482502"/>
              <a:gd name="connsiteY25" fmla="*/ 593387 h 1517515"/>
              <a:gd name="connsiteX26" fmla="*/ 3171217 w 3482502"/>
              <a:gd name="connsiteY26" fmla="*/ 437744 h 1517515"/>
              <a:gd name="connsiteX27" fmla="*/ 3404681 w 3482502"/>
              <a:gd name="connsiteY27" fmla="*/ 719846 h 1517515"/>
              <a:gd name="connsiteX28" fmla="*/ 3482502 w 3482502"/>
              <a:gd name="connsiteY28" fmla="*/ 904672 h 1517515"/>
              <a:gd name="connsiteX29" fmla="*/ 3132306 w 3482502"/>
              <a:gd name="connsiteY29" fmla="*/ 797668 h 1517515"/>
              <a:gd name="connsiteX30" fmla="*/ 2830749 w 3482502"/>
              <a:gd name="connsiteY30" fmla="*/ 856034 h 1517515"/>
              <a:gd name="connsiteX31" fmla="*/ 2558374 w 3482502"/>
              <a:gd name="connsiteY31" fmla="*/ 865761 h 1517515"/>
              <a:gd name="connsiteX32" fmla="*/ 2305455 w 3482502"/>
              <a:gd name="connsiteY32" fmla="*/ 982493 h 1517515"/>
              <a:gd name="connsiteX33" fmla="*/ 1964987 w 3482502"/>
              <a:gd name="connsiteY33" fmla="*/ 1108953 h 1517515"/>
              <a:gd name="connsiteX34" fmla="*/ 1712068 w 3482502"/>
              <a:gd name="connsiteY34" fmla="*/ 1060315 h 1517515"/>
              <a:gd name="connsiteX35" fmla="*/ 1410510 w 3482502"/>
              <a:gd name="connsiteY35" fmla="*/ 1079770 h 1517515"/>
              <a:gd name="connsiteX36" fmla="*/ 1177046 w 3482502"/>
              <a:gd name="connsiteY36" fmla="*/ 1264595 h 1517515"/>
              <a:gd name="connsiteX37" fmla="*/ 1089498 w 3482502"/>
              <a:gd name="connsiteY37" fmla="*/ 1313234 h 1517515"/>
              <a:gd name="connsiteX38" fmla="*/ 1108952 w 3482502"/>
              <a:gd name="connsiteY38" fmla="*/ 1361872 h 1517515"/>
              <a:gd name="connsiteX39" fmla="*/ 1021404 w 3482502"/>
              <a:gd name="connsiteY39" fmla="*/ 1410510 h 1517515"/>
              <a:gd name="connsiteX40" fmla="*/ 758757 w 3482502"/>
              <a:gd name="connsiteY40" fmla="*/ 1488332 h 1517515"/>
              <a:gd name="connsiteX41" fmla="*/ 544749 w 3482502"/>
              <a:gd name="connsiteY41" fmla="*/ 1410511 h 1517515"/>
              <a:gd name="connsiteX42" fmla="*/ 340468 w 3482502"/>
              <a:gd name="connsiteY42" fmla="*/ 1488332 h 1517515"/>
              <a:gd name="connsiteX43" fmla="*/ 145915 w 3482502"/>
              <a:gd name="connsiteY43" fmla="*/ 1517515 h 1517515"/>
              <a:gd name="connsiteX0" fmla="*/ 145915 w 3482502"/>
              <a:gd name="connsiteY0" fmla="*/ 1517515 h 1517515"/>
              <a:gd name="connsiteX1" fmla="*/ 58366 w 3482502"/>
              <a:gd name="connsiteY1" fmla="*/ 1478604 h 1517515"/>
              <a:gd name="connsiteX2" fmla="*/ 0 w 3482502"/>
              <a:gd name="connsiteY2" fmla="*/ 1420238 h 1517515"/>
              <a:gd name="connsiteX3" fmla="*/ 107004 w 3482502"/>
              <a:gd name="connsiteY3" fmla="*/ 1186774 h 1517515"/>
              <a:gd name="connsiteX4" fmla="*/ 282102 w 3482502"/>
              <a:gd name="connsiteY4" fmla="*/ 1079770 h 1517515"/>
              <a:gd name="connsiteX5" fmla="*/ 398834 w 3482502"/>
              <a:gd name="connsiteY5" fmla="*/ 1070042 h 1517515"/>
              <a:gd name="connsiteX6" fmla="*/ 437744 w 3482502"/>
              <a:gd name="connsiteY6" fmla="*/ 992221 h 1517515"/>
              <a:gd name="connsiteX7" fmla="*/ 437744 w 3482502"/>
              <a:gd name="connsiteY7" fmla="*/ 797668 h 1517515"/>
              <a:gd name="connsiteX8" fmla="*/ 612842 w 3482502"/>
              <a:gd name="connsiteY8" fmla="*/ 680936 h 1517515"/>
              <a:gd name="connsiteX9" fmla="*/ 1147864 w 3482502"/>
              <a:gd name="connsiteY9" fmla="*/ 535021 h 1517515"/>
              <a:gd name="connsiteX10" fmla="*/ 1147863 w 3482502"/>
              <a:gd name="connsiteY10" fmla="*/ 671209 h 1517515"/>
              <a:gd name="connsiteX11" fmla="*/ 943583 w 3482502"/>
              <a:gd name="connsiteY11" fmla="*/ 826851 h 1517515"/>
              <a:gd name="connsiteX12" fmla="*/ 1147864 w 3482502"/>
              <a:gd name="connsiteY12" fmla="*/ 904672 h 1517515"/>
              <a:gd name="connsiteX13" fmla="*/ 1293778 w 3482502"/>
              <a:gd name="connsiteY13" fmla="*/ 719847 h 1517515"/>
              <a:gd name="connsiteX14" fmla="*/ 1498059 w 3482502"/>
              <a:gd name="connsiteY14" fmla="*/ 690663 h 1517515"/>
              <a:gd name="connsiteX15" fmla="*/ 1964987 w 3482502"/>
              <a:gd name="connsiteY15" fmla="*/ 466927 h 1517515"/>
              <a:gd name="connsiteX16" fmla="*/ 2286000 w 3482502"/>
              <a:gd name="connsiteY16" fmla="*/ 223736 h 1517515"/>
              <a:gd name="connsiteX17" fmla="*/ 2607012 w 3482502"/>
              <a:gd name="connsiteY17" fmla="*/ 0 h 1517515"/>
              <a:gd name="connsiteX18" fmla="*/ 2743200 w 3482502"/>
              <a:gd name="connsiteY18" fmla="*/ 48638 h 1517515"/>
              <a:gd name="connsiteX19" fmla="*/ 2791838 w 3482502"/>
              <a:gd name="connsiteY19" fmla="*/ 321012 h 1517515"/>
              <a:gd name="connsiteX20" fmla="*/ 2743200 w 3482502"/>
              <a:gd name="connsiteY20" fmla="*/ 457200 h 1517515"/>
              <a:gd name="connsiteX21" fmla="*/ 2509736 w 3482502"/>
              <a:gd name="connsiteY21" fmla="*/ 408561 h 1517515"/>
              <a:gd name="connsiteX22" fmla="*/ 2256817 w 3482502"/>
              <a:gd name="connsiteY22" fmla="*/ 573932 h 1517515"/>
              <a:gd name="connsiteX23" fmla="*/ 1867710 w 3482502"/>
              <a:gd name="connsiteY23" fmla="*/ 826851 h 1517515"/>
              <a:gd name="connsiteX24" fmla="*/ 2159540 w 3482502"/>
              <a:gd name="connsiteY24" fmla="*/ 787940 h 1517515"/>
              <a:gd name="connsiteX25" fmla="*/ 2500008 w 3482502"/>
              <a:gd name="connsiteY25" fmla="*/ 661480 h 1517515"/>
              <a:gd name="connsiteX26" fmla="*/ 2811293 w 3482502"/>
              <a:gd name="connsiteY26" fmla="*/ 593387 h 1517515"/>
              <a:gd name="connsiteX27" fmla="*/ 3171217 w 3482502"/>
              <a:gd name="connsiteY27" fmla="*/ 437744 h 1517515"/>
              <a:gd name="connsiteX28" fmla="*/ 3404681 w 3482502"/>
              <a:gd name="connsiteY28" fmla="*/ 719846 h 1517515"/>
              <a:gd name="connsiteX29" fmla="*/ 3482502 w 3482502"/>
              <a:gd name="connsiteY29" fmla="*/ 904672 h 1517515"/>
              <a:gd name="connsiteX30" fmla="*/ 3132306 w 3482502"/>
              <a:gd name="connsiteY30" fmla="*/ 797668 h 1517515"/>
              <a:gd name="connsiteX31" fmla="*/ 2830749 w 3482502"/>
              <a:gd name="connsiteY31" fmla="*/ 856034 h 1517515"/>
              <a:gd name="connsiteX32" fmla="*/ 2558374 w 3482502"/>
              <a:gd name="connsiteY32" fmla="*/ 865761 h 1517515"/>
              <a:gd name="connsiteX33" fmla="*/ 2305455 w 3482502"/>
              <a:gd name="connsiteY33" fmla="*/ 982493 h 1517515"/>
              <a:gd name="connsiteX34" fmla="*/ 1964987 w 3482502"/>
              <a:gd name="connsiteY34" fmla="*/ 1108953 h 1517515"/>
              <a:gd name="connsiteX35" fmla="*/ 1712068 w 3482502"/>
              <a:gd name="connsiteY35" fmla="*/ 1060315 h 1517515"/>
              <a:gd name="connsiteX36" fmla="*/ 1410510 w 3482502"/>
              <a:gd name="connsiteY36" fmla="*/ 1079770 h 1517515"/>
              <a:gd name="connsiteX37" fmla="*/ 1177046 w 3482502"/>
              <a:gd name="connsiteY37" fmla="*/ 1264595 h 1517515"/>
              <a:gd name="connsiteX38" fmla="*/ 1089498 w 3482502"/>
              <a:gd name="connsiteY38" fmla="*/ 1313234 h 1517515"/>
              <a:gd name="connsiteX39" fmla="*/ 1108952 w 3482502"/>
              <a:gd name="connsiteY39" fmla="*/ 1361872 h 1517515"/>
              <a:gd name="connsiteX40" fmla="*/ 1021404 w 3482502"/>
              <a:gd name="connsiteY40" fmla="*/ 1410510 h 1517515"/>
              <a:gd name="connsiteX41" fmla="*/ 758757 w 3482502"/>
              <a:gd name="connsiteY41" fmla="*/ 1488332 h 1517515"/>
              <a:gd name="connsiteX42" fmla="*/ 544749 w 3482502"/>
              <a:gd name="connsiteY42" fmla="*/ 1410511 h 1517515"/>
              <a:gd name="connsiteX43" fmla="*/ 340468 w 3482502"/>
              <a:gd name="connsiteY43" fmla="*/ 1488332 h 1517515"/>
              <a:gd name="connsiteX44" fmla="*/ 145915 w 3482502"/>
              <a:gd name="connsiteY44" fmla="*/ 1517515 h 1517515"/>
              <a:gd name="connsiteX0" fmla="*/ 145915 w 3482502"/>
              <a:gd name="connsiteY0" fmla="*/ 1517515 h 1517515"/>
              <a:gd name="connsiteX1" fmla="*/ 58366 w 3482502"/>
              <a:gd name="connsiteY1" fmla="*/ 1478604 h 1517515"/>
              <a:gd name="connsiteX2" fmla="*/ 0 w 3482502"/>
              <a:gd name="connsiteY2" fmla="*/ 1420238 h 1517515"/>
              <a:gd name="connsiteX3" fmla="*/ 38910 w 3482502"/>
              <a:gd name="connsiteY3" fmla="*/ 1303506 h 1517515"/>
              <a:gd name="connsiteX4" fmla="*/ 107004 w 3482502"/>
              <a:gd name="connsiteY4" fmla="*/ 1186774 h 1517515"/>
              <a:gd name="connsiteX5" fmla="*/ 282102 w 3482502"/>
              <a:gd name="connsiteY5" fmla="*/ 1079770 h 1517515"/>
              <a:gd name="connsiteX6" fmla="*/ 398834 w 3482502"/>
              <a:gd name="connsiteY6" fmla="*/ 1070042 h 1517515"/>
              <a:gd name="connsiteX7" fmla="*/ 437744 w 3482502"/>
              <a:gd name="connsiteY7" fmla="*/ 992221 h 1517515"/>
              <a:gd name="connsiteX8" fmla="*/ 437744 w 3482502"/>
              <a:gd name="connsiteY8" fmla="*/ 797668 h 1517515"/>
              <a:gd name="connsiteX9" fmla="*/ 612842 w 3482502"/>
              <a:gd name="connsiteY9" fmla="*/ 680936 h 1517515"/>
              <a:gd name="connsiteX10" fmla="*/ 1147864 w 3482502"/>
              <a:gd name="connsiteY10" fmla="*/ 535021 h 1517515"/>
              <a:gd name="connsiteX11" fmla="*/ 1147863 w 3482502"/>
              <a:gd name="connsiteY11" fmla="*/ 671209 h 1517515"/>
              <a:gd name="connsiteX12" fmla="*/ 943583 w 3482502"/>
              <a:gd name="connsiteY12" fmla="*/ 826851 h 1517515"/>
              <a:gd name="connsiteX13" fmla="*/ 1147864 w 3482502"/>
              <a:gd name="connsiteY13" fmla="*/ 904672 h 1517515"/>
              <a:gd name="connsiteX14" fmla="*/ 1293778 w 3482502"/>
              <a:gd name="connsiteY14" fmla="*/ 719847 h 1517515"/>
              <a:gd name="connsiteX15" fmla="*/ 1498059 w 3482502"/>
              <a:gd name="connsiteY15" fmla="*/ 690663 h 1517515"/>
              <a:gd name="connsiteX16" fmla="*/ 1964987 w 3482502"/>
              <a:gd name="connsiteY16" fmla="*/ 466927 h 1517515"/>
              <a:gd name="connsiteX17" fmla="*/ 2286000 w 3482502"/>
              <a:gd name="connsiteY17" fmla="*/ 223736 h 1517515"/>
              <a:gd name="connsiteX18" fmla="*/ 2607012 w 3482502"/>
              <a:gd name="connsiteY18" fmla="*/ 0 h 1517515"/>
              <a:gd name="connsiteX19" fmla="*/ 2743200 w 3482502"/>
              <a:gd name="connsiteY19" fmla="*/ 48638 h 1517515"/>
              <a:gd name="connsiteX20" fmla="*/ 2791838 w 3482502"/>
              <a:gd name="connsiteY20" fmla="*/ 321012 h 1517515"/>
              <a:gd name="connsiteX21" fmla="*/ 2743200 w 3482502"/>
              <a:gd name="connsiteY21" fmla="*/ 457200 h 1517515"/>
              <a:gd name="connsiteX22" fmla="*/ 2509736 w 3482502"/>
              <a:gd name="connsiteY22" fmla="*/ 408561 h 1517515"/>
              <a:gd name="connsiteX23" fmla="*/ 2256817 w 3482502"/>
              <a:gd name="connsiteY23" fmla="*/ 573932 h 1517515"/>
              <a:gd name="connsiteX24" fmla="*/ 1867710 w 3482502"/>
              <a:gd name="connsiteY24" fmla="*/ 826851 h 1517515"/>
              <a:gd name="connsiteX25" fmla="*/ 2159540 w 3482502"/>
              <a:gd name="connsiteY25" fmla="*/ 787940 h 1517515"/>
              <a:gd name="connsiteX26" fmla="*/ 2500008 w 3482502"/>
              <a:gd name="connsiteY26" fmla="*/ 661480 h 1517515"/>
              <a:gd name="connsiteX27" fmla="*/ 2811293 w 3482502"/>
              <a:gd name="connsiteY27" fmla="*/ 593387 h 1517515"/>
              <a:gd name="connsiteX28" fmla="*/ 3171217 w 3482502"/>
              <a:gd name="connsiteY28" fmla="*/ 437744 h 1517515"/>
              <a:gd name="connsiteX29" fmla="*/ 3404681 w 3482502"/>
              <a:gd name="connsiteY29" fmla="*/ 719846 h 1517515"/>
              <a:gd name="connsiteX30" fmla="*/ 3482502 w 3482502"/>
              <a:gd name="connsiteY30" fmla="*/ 904672 h 1517515"/>
              <a:gd name="connsiteX31" fmla="*/ 3132306 w 3482502"/>
              <a:gd name="connsiteY31" fmla="*/ 797668 h 1517515"/>
              <a:gd name="connsiteX32" fmla="*/ 2830749 w 3482502"/>
              <a:gd name="connsiteY32" fmla="*/ 856034 h 1517515"/>
              <a:gd name="connsiteX33" fmla="*/ 2558374 w 3482502"/>
              <a:gd name="connsiteY33" fmla="*/ 865761 h 1517515"/>
              <a:gd name="connsiteX34" fmla="*/ 2305455 w 3482502"/>
              <a:gd name="connsiteY34" fmla="*/ 982493 h 1517515"/>
              <a:gd name="connsiteX35" fmla="*/ 1964987 w 3482502"/>
              <a:gd name="connsiteY35" fmla="*/ 1108953 h 1517515"/>
              <a:gd name="connsiteX36" fmla="*/ 1712068 w 3482502"/>
              <a:gd name="connsiteY36" fmla="*/ 1060315 h 1517515"/>
              <a:gd name="connsiteX37" fmla="*/ 1410510 w 3482502"/>
              <a:gd name="connsiteY37" fmla="*/ 1079770 h 1517515"/>
              <a:gd name="connsiteX38" fmla="*/ 1177046 w 3482502"/>
              <a:gd name="connsiteY38" fmla="*/ 1264595 h 1517515"/>
              <a:gd name="connsiteX39" fmla="*/ 1089498 w 3482502"/>
              <a:gd name="connsiteY39" fmla="*/ 1313234 h 1517515"/>
              <a:gd name="connsiteX40" fmla="*/ 1108952 w 3482502"/>
              <a:gd name="connsiteY40" fmla="*/ 1361872 h 1517515"/>
              <a:gd name="connsiteX41" fmla="*/ 1021404 w 3482502"/>
              <a:gd name="connsiteY41" fmla="*/ 1410510 h 1517515"/>
              <a:gd name="connsiteX42" fmla="*/ 758757 w 3482502"/>
              <a:gd name="connsiteY42" fmla="*/ 1488332 h 1517515"/>
              <a:gd name="connsiteX43" fmla="*/ 544749 w 3482502"/>
              <a:gd name="connsiteY43" fmla="*/ 1410511 h 1517515"/>
              <a:gd name="connsiteX44" fmla="*/ 340468 w 3482502"/>
              <a:gd name="connsiteY44" fmla="*/ 1488332 h 1517515"/>
              <a:gd name="connsiteX45" fmla="*/ 145915 w 3482502"/>
              <a:gd name="connsiteY45" fmla="*/ 1517515 h 1517515"/>
              <a:gd name="connsiteX0" fmla="*/ 145915 w 3482502"/>
              <a:gd name="connsiteY0" fmla="*/ 1517515 h 1517515"/>
              <a:gd name="connsiteX1" fmla="*/ 58366 w 3482502"/>
              <a:gd name="connsiteY1" fmla="*/ 1478604 h 1517515"/>
              <a:gd name="connsiteX2" fmla="*/ 0 w 3482502"/>
              <a:gd name="connsiteY2" fmla="*/ 1420238 h 1517515"/>
              <a:gd name="connsiteX3" fmla="*/ 9727 w 3482502"/>
              <a:gd name="connsiteY3" fmla="*/ 1303506 h 1517515"/>
              <a:gd name="connsiteX4" fmla="*/ 107004 w 3482502"/>
              <a:gd name="connsiteY4" fmla="*/ 1186774 h 1517515"/>
              <a:gd name="connsiteX5" fmla="*/ 282102 w 3482502"/>
              <a:gd name="connsiteY5" fmla="*/ 1079770 h 1517515"/>
              <a:gd name="connsiteX6" fmla="*/ 398834 w 3482502"/>
              <a:gd name="connsiteY6" fmla="*/ 1070042 h 1517515"/>
              <a:gd name="connsiteX7" fmla="*/ 437744 w 3482502"/>
              <a:gd name="connsiteY7" fmla="*/ 992221 h 1517515"/>
              <a:gd name="connsiteX8" fmla="*/ 437744 w 3482502"/>
              <a:gd name="connsiteY8" fmla="*/ 797668 h 1517515"/>
              <a:gd name="connsiteX9" fmla="*/ 612842 w 3482502"/>
              <a:gd name="connsiteY9" fmla="*/ 680936 h 1517515"/>
              <a:gd name="connsiteX10" fmla="*/ 1147864 w 3482502"/>
              <a:gd name="connsiteY10" fmla="*/ 535021 h 1517515"/>
              <a:gd name="connsiteX11" fmla="*/ 1147863 w 3482502"/>
              <a:gd name="connsiteY11" fmla="*/ 671209 h 1517515"/>
              <a:gd name="connsiteX12" fmla="*/ 943583 w 3482502"/>
              <a:gd name="connsiteY12" fmla="*/ 826851 h 1517515"/>
              <a:gd name="connsiteX13" fmla="*/ 1147864 w 3482502"/>
              <a:gd name="connsiteY13" fmla="*/ 904672 h 1517515"/>
              <a:gd name="connsiteX14" fmla="*/ 1293778 w 3482502"/>
              <a:gd name="connsiteY14" fmla="*/ 719847 h 1517515"/>
              <a:gd name="connsiteX15" fmla="*/ 1498059 w 3482502"/>
              <a:gd name="connsiteY15" fmla="*/ 690663 h 1517515"/>
              <a:gd name="connsiteX16" fmla="*/ 1964987 w 3482502"/>
              <a:gd name="connsiteY16" fmla="*/ 466927 h 1517515"/>
              <a:gd name="connsiteX17" fmla="*/ 2286000 w 3482502"/>
              <a:gd name="connsiteY17" fmla="*/ 223736 h 1517515"/>
              <a:gd name="connsiteX18" fmla="*/ 2607012 w 3482502"/>
              <a:gd name="connsiteY18" fmla="*/ 0 h 1517515"/>
              <a:gd name="connsiteX19" fmla="*/ 2743200 w 3482502"/>
              <a:gd name="connsiteY19" fmla="*/ 48638 h 1517515"/>
              <a:gd name="connsiteX20" fmla="*/ 2791838 w 3482502"/>
              <a:gd name="connsiteY20" fmla="*/ 321012 h 1517515"/>
              <a:gd name="connsiteX21" fmla="*/ 2743200 w 3482502"/>
              <a:gd name="connsiteY21" fmla="*/ 457200 h 1517515"/>
              <a:gd name="connsiteX22" fmla="*/ 2509736 w 3482502"/>
              <a:gd name="connsiteY22" fmla="*/ 408561 h 1517515"/>
              <a:gd name="connsiteX23" fmla="*/ 2256817 w 3482502"/>
              <a:gd name="connsiteY23" fmla="*/ 573932 h 1517515"/>
              <a:gd name="connsiteX24" fmla="*/ 1867710 w 3482502"/>
              <a:gd name="connsiteY24" fmla="*/ 826851 h 1517515"/>
              <a:gd name="connsiteX25" fmla="*/ 2159540 w 3482502"/>
              <a:gd name="connsiteY25" fmla="*/ 787940 h 1517515"/>
              <a:gd name="connsiteX26" fmla="*/ 2500008 w 3482502"/>
              <a:gd name="connsiteY26" fmla="*/ 661480 h 1517515"/>
              <a:gd name="connsiteX27" fmla="*/ 2811293 w 3482502"/>
              <a:gd name="connsiteY27" fmla="*/ 593387 h 1517515"/>
              <a:gd name="connsiteX28" fmla="*/ 3171217 w 3482502"/>
              <a:gd name="connsiteY28" fmla="*/ 437744 h 1517515"/>
              <a:gd name="connsiteX29" fmla="*/ 3404681 w 3482502"/>
              <a:gd name="connsiteY29" fmla="*/ 719846 h 1517515"/>
              <a:gd name="connsiteX30" fmla="*/ 3482502 w 3482502"/>
              <a:gd name="connsiteY30" fmla="*/ 904672 h 1517515"/>
              <a:gd name="connsiteX31" fmla="*/ 3132306 w 3482502"/>
              <a:gd name="connsiteY31" fmla="*/ 797668 h 1517515"/>
              <a:gd name="connsiteX32" fmla="*/ 2830749 w 3482502"/>
              <a:gd name="connsiteY32" fmla="*/ 856034 h 1517515"/>
              <a:gd name="connsiteX33" fmla="*/ 2558374 w 3482502"/>
              <a:gd name="connsiteY33" fmla="*/ 865761 h 1517515"/>
              <a:gd name="connsiteX34" fmla="*/ 2305455 w 3482502"/>
              <a:gd name="connsiteY34" fmla="*/ 982493 h 1517515"/>
              <a:gd name="connsiteX35" fmla="*/ 1964987 w 3482502"/>
              <a:gd name="connsiteY35" fmla="*/ 1108953 h 1517515"/>
              <a:gd name="connsiteX36" fmla="*/ 1712068 w 3482502"/>
              <a:gd name="connsiteY36" fmla="*/ 1060315 h 1517515"/>
              <a:gd name="connsiteX37" fmla="*/ 1410510 w 3482502"/>
              <a:gd name="connsiteY37" fmla="*/ 1079770 h 1517515"/>
              <a:gd name="connsiteX38" fmla="*/ 1177046 w 3482502"/>
              <a:gd name="connsiteY38" fmla="*/ 1264595 h 1517515"/>
              <a:gd name="connsiteX39" fmla="*/ 1089498 w 3482502"/>
              <a:gd name="connsiteY39" fmla="*/ 1313234 h 1517515"/>
              <a:gd name="connsiteX40" fmla="*/ 1108952 w 3482502"/>
              <a:gd name="connsiteY40" fmla="*/ 1361872 h 1517515"/>
              <a:gd name="connsiteX41" fmla="*/ 1021404 w 3482502"/>
              <a:gd name="connsiteY41" fmla="*/ 1410510 h 1517515"/>
              <a:gd name="connsiteX42" fmla="*/ 758757 w 3482502"/>
              <a:gd name="connsiteY42" fmla="*/ 1488332 h 1517515"/>
              <a:gd name="connsiteX43" fmla="*/ 544749 w 3482502"/>
              <a:gd name="connsiteY43" fmla="*/ 1410511 h 1517515"/>
              <a:gd name="connsiteX44" fmla="*/ 340468 w 3482502"/>
              <a:gd name="connsiteY44" fmla="*/ 1488332 h 1517515"/>
              <a:gd name="connsiteX45" fmla="*/ 145915 w 3482502"/>
              <a:gd name="connsiteY45" fmla="*/ 1517515 h 1517515"/>
              <a:gd name="connsiteX0" fmla="*/ 136188 w 3472775"/>
              <a:gd name="connsiteY0" fmla="*/ 1517515 h 1517515"/>
              <a:gd name="connsiteX1" fmla="*/ 48639 w 3472775"/>
              <a:gd name="connsiteY1" fmla="*/ 1478604 h 1517515"/>
              <a:gd name="connsiteX2" fmla="*/ 1 w 3472775"/>
              <a:gd name="connsiteY2" fmla="*/ 1410511 h 1517515"/>
              <a:gd name="connsiteX3" fmla="*/ 0 w 3472775"/>
              <a:gd name="connsiteY3" fmla="*/ 1303506 h 1517515"/>
              <a:gd name="connsiteX4" fmla="*/ 97277 w 3472775"/>
              <a:gd name="connsiteY4" fmla="*/ 1186774 h 1517515"/>
              <a:gd name="connsiteX5" fmla="*/ 272375 w 3472775"/>
              <a:gd name="connsiteY5" fmla="*/ 1079770 h 1517515"/>
              <a:gd name="connsiteX6" fmla="*/ 389107 w 3472775"/>
              <a:gd name="connsiteY6" fmla="*/ 1070042 h 1517515"/>
              <a:gd name="connsiteX7" fmla="*/ 428017 w 3472775"/>
              <a:gd name="connsiteY7" fmla="*/ 992221 h 1517515"/>
              <a:gd name="connsiteX8" fmla="*/ 428017 w 3472775"/>
              <a:gd name="connsiteY8" fmla="*/ 797668 h 1517515"/>
              <a:gd name="connsiteX9" fmla="*/ 603115 w 3472775"/>
              <a:gd name="connsiteY9" fmla="*/ 680936 h 1517515"/>
              <a:gd name="connsiteX10" fmla="*/ 1138137 w 3472775"/>
              <a:gd name="connsiteY10" fmla="*/ 535021 h 1517515"/>
              <a:gd name="connsiteX11" fmla="*/ 1138136 w 3472775"/>
              <a:gd name="connsiteY11" fmla="*/ 671209 h 1517515"/>
              <a:gd name="connsiteX12" fmla="*/ 933856 w 3472775"/>
              <a:gd name="connsiteY12" fmla="*/ 826851 h 1517515"/>
              <a:gd name="connsiteX13" fmla="*/ 1138137 w 3472775"/>
              <a:gd name="connsiteY13" fmla="*/ 904672 h 1517515"/>
              <a:gd name="connsiteX14" fmla="*/ 1284051 w 3472775"/>
              <a:gd name="connsiteY14" fmla="*/ 719847 h 1517515"/>
              <a:gd name="connsiteX15" fmla="*/ 1488332 w 3472775"/>
              <a:gd name="connsiteY15" fmla="*/ 690663 h 1517515"/>
              <a:gd name="connsiteX16" fmla="*/ 1955260 w 3472775"/>
              <a:gd name="connsiteY16" fmla="*/ 466927 h 1517515"/>
              <a:gd name="connsiteX17" fmla="*/ 2276273 w 3472775"/>
              <a:gd name="connsiteY17" fmla="*/ 223736 h 1517515"/>
              <a:gd name="connsiteX18" fmla="*/ 2597285 w 3472775"/>
              <a:gd name="connsiteY18" fmla="*/ 0 h 1517515"/>
              <a:gd name="connsiteX19" fmla="*/ 2733473 w 3472775"/>
              <a:gd name="connsiteY19" fmla="*/ 48638 h 1517515"/>
              <a:gd name="connsiteX20" fmla="*/ 2782111 w 3472775"/>
              <a:gd name="connsiteY20" fmla="*/ 321012 h 1517515"/>
              <a:gd name="connsiteX21" fmla="*/ 2733473 w 3472775"/>
              <a:gd name="connsiteY21" fmla="*/ 457200 h 1517515"/>
              <a:gd name="connsiteX22" fmla="*/ 2500009 w 3472775"/>
              <a:gd name="connsiteY22" fmla="*/ 408561 h 1517515"/>
              <a:gd name="connsiteX23" fmla="*/ 2247090 w 3472775"/>
              <a:gd name="connsiteY23" fmla="*/ 573932 h 1517515"/>
              <a:gd name="connsiteX24" fmla="*/ 1857983 w 3472775"/>
              <a:gd name="connsiteY24" fmla="*/ 826851 h 1517515"/>
              <a:gd name="connsiteX25" fmla="*/ 2149813 w 3472775"/>
              <a:gd name="connsiteY25" fmla="*/ 787940 h 1517515"/>
              <a:gd name="connsiteX26" fmla="*/ 2490281 w 3472775"/>
              <a:gd name="connsiteY26" fmla="*/ 661480 h 1517515"/>
              <a:gd name="connsiteX27" fmla="*/ 2801566 w 3472775"/>
              <a:gd name="connsiteY27" fmla="*/ 593387 h 1517515"/>
              <a:gd name="connsiteX28" fmla="*/ 3161490 w 3472775"/>
              <a:gd name="connsiteY28" fmla="*/ 437744 h 1517515"/>
              <a:gd name="connsiteX29" fmla="*/ 3394954 w 3472775"/>
              <a:gd name="connsiteY29" fmla="*/ 719846 h 1517515"/>
              <a:gd name="connsiteX30" fmla="*/ 3472775 w 3472775"/>
              <a:gd name="connsiteY30" fmla="*/ 904672 h 1517515"/>
              <a:gd name="connsiteX31" fmla="*/ 3122579 w 3472775"/>
              <a:gd name="connsiteY31" fmla="*/ 797668 h 1517515"/>
              <a:gd name="connsiteX32" fmla="*/ 2821022 w 3472775"/>
              <a:gd name="connsiteY32" fmla="*/ 856034 h 1517515"/>
              <a:gd name="connsiteX33" fmla="*/ 2548647 w 3472775"/>
              <a:gd name="connsiteY33" fmla="*/ 865761 h 1517515"/>
              <a:gd name="connsiteX34" fmla="*/ 2295728 w 3472775"/>
              <a:gd name="connsiteY34" fmla="*/ 982493 h 1517515"/>
              <a:gd name="connsiteX35" fmla="*/ 1955260 w 3472775"/>
              <a:gd name="connsiteY35" fmla="*/ 1108953 h 1517515"/>
              <a:gd name="connsiteX36" fmla="*/ 1702341 w 3472775"/>
              <a:gd name="connsiteY36" fmla="*/ 1060315 h 1517515"/>
              <a:gd name="connsiteX37" fmla="*/ 1400783 w 3472775"/>
              <a:gd name="connsiteY37" fmla="*/ 1079770 h 1517515"/>
              <a:gd name="connsiteX38" fmla="*/ 1167319 w 3472775"/>
              <a:gd name="connsiteY38" fmla="*/ 1264595 h 1517515"/>
              <a:gd name="connsiteX39" fmla="*/ 1079771 w 3472775"/>
              <a:gd name="connsiteY39" fmla="*/ 1313234 h 1517515"/>
              <a:gd name="connsiteX40" fmla="*/ 1099225 w 3472775"/>
              <a:gd name="connsiteY40" fmla="*/ 1361872 h 1517515"/>
              <a:gd name="connsiteX41" fmla="*/ 1011677 w 3472775"/>
              <a:gd name="connsiteY41" fmla="*/ 1410510 h 1517515"/>
              <a:gd name="connsiteX42" fmla="*/ 749030 w 3472775"/>
              <a:gd name="connsiteY42" fmla="*/ 1488332 h 1517515"/>
              <a:gd name="connsiteX43" fmla="*/ 535022 w 3472775"/>
              <a:gd name="connsiteY43" fmla="*/ 1410511 h 1517515"/>
              <a:gd name="connsiteX44" fmla="*/ 330741 w 3472775"/>
              <a:gd name="connsiteY44" fmla="*/ 1488332 h 1517515"/>
              <a:gd name="connsiteX45" fmla="*/ 136188 w 3472775"/>
              <a:gd name="connsiteY45" fmla="*/ 1517515 h 1517515"/>
              <a:gd name="connsiteX0" fmla="*/ 136188 w 3472775"/>
              <a:gd name="connsiteY0" fmla="*/ 1517515 h 1517515"/>
              <a:gd name="connsiteX1" fmla="*/ 48639 w 3472775"/>
              <a:gd name="connsiteY1" fmla="*/ 1478604 h 1517515"/>
              <a:gd name="connsiteX2" fmla="*/ 1 w 3472775"/>
              <a:gd name="connsiteY2" fmla="*/ 1410511 h 1517515"/>
              <a:gd name="connsiteX3" fmla="*/ 0 w 3472775"/>
              <a:gd name="connsiteY3" fmla="*/ 1303506 h 1517515"/>
              <a:gd name="connsiteX4" fmla="*/ 97277 w 3472775"/>
              <a:gd name="connsiteY4" fmla="*/ 1186774 h 1517515"/>
              <a:gd name="connsiteX5" fmla="*/ 272375 w 3472775"/>
              <a:gd name="connsiteY5" fmla="*/ 1079770 h 1517515"/>
              <a:gd name="connsiteX6" fmla="*/ 447473 w 3472775"/>
              <a:gd name="connsiteY6" fmla="*/ 1089498 h 1517515"/>
              <a:gd name="connsiteX7" fmla="*/ 428017 w 3472775"/>
              <a:gd name="connsiteY7" fmla="*/ 992221 h 1517515"/>
              <a:gd name="connsiteX8" fmla="*/ 428017 w 3472775"/>
              <a:gd name="connsiteY8" fmla="*/ 797668 h 1517515"/>
              <a:gd name="connsiteX9" fmla="*/ 603115 w 3472775"/>
              <a:gd name="connsiteY9" fmla="*/ 680936 h 1517515"/>
              <a:gd name="connsiteX10" fmla="*/ 1138137 w 3472775"/>
              <a:gd name="connsiteY10" fmla="*/ 535021 h 1517515"/>
              <a:gd name="connsiteX11" fmla="*/ 1138136 w 3472775"/>
              <a:gd name="connsiteY11" fmla="*/ 671209 h 1517515"/>
              <a:gd name="connsiteX12" fmla="*/ 933856 w 3472775"/>
              <a:gd name="connsiteY12" fmla="*/ 826851 h 1517515"/>
              <a:gd name="connsiteX13" fmla="*/ 1138137 w 3472775"/>
              <a:gd name="connsiteY13" fmla="*/ 904672 h 1517515"/>
              <a:gd name="connsiteX14" fmla="*/ 1284051 w 3472775"/>
              <a:gd name="connsiteY14" fmla="*/ 719847 h 1517515"/>
              <a:gd name="connsiteX15" fmla="*/ 1488332 w 3472775"/>
              <a:gd name="connsiteY15" fmla="*/ 690663 h 1517515"/>
              <a:gd name="connsiteX16" fmla="*/ 1955260 w 3472775"/>
              <a:gd name="connsiteY16" fmla="*/ 466927 h 1517515"/>
              <a:gd name="connsiteX17" fmla="*/ 2276273 w 3472775"/>
              <a:gd name="connsiteY17" fmla="*/ 223736 h 1517515"/>
              <a:gd name="connsiteX18" fmla="*/ 2597285 w 3472775"/>
              <a:gd name="connsiteY18" fmla="*/ 0 h 1517515"/>
              <a:gd name="connsiteX19" fmla="*/ 2733473 w 3472775"/>
              <a:gd name="connsiteY19" fmla="*/ 48638 h 1517515"/>
              <a:gd name="connsiteX20" fmla="*/ 2782111 w 3472775"/>
              <a:gd name="connsiteY20" fmla="*/ 321012 h 1517515"/>
              <a:gd name="connsiteX21" fmla="*/ 2733473 w 3472775"/>
              <a:gd name="connsiteY21" fmla="*/ 457200 h 1517515"/>
              <a:gd name="connsiteX22" fmla="*/ 2500009 w 3472775"/>
              <a:gd name="connsiteY22" fmla="*/ 408561 h 1517515"/>
              <a:gd name="connsiteX23" fmla="*/ 2247090 w 3472775"/>
              <a:gd name="connsiteY23" fmla="*/ 573932 h 1517515"/>
              <a:gd name="connsiteX24" fmla="*/ 1857983 w 3472775"/>
              <a:gd name="connsiteY24" fmla="*/ 826851 h 1517515"/>
              <a:gd name="connsiteX25" fmla="*/ 2149813 w 3472775"/>
              <a:gd name="connsiteY25" fmla="*/ 787940 h 1517515"/>
              <a:gd name="connsiteX26" fmla="*/ 2490281 w 3472775"/>
              <a:gd name="connsiteY26" fmla="*/ 661480 h 1517515"/>
              <a:gd name="connsiteX27" fmla="*/ 2801566 w 3472775"/>
              <a:gd name="connsiteY27" fmla="*/ 593387 h 1517515"/>
              <a:gd name="connsiteX28" fmla="*/ 3161490 w 3472775"/>
              <a:gd name="connsiteY28" fmla="*/ 437744 h 1517515"/>
              <a:gd name="connsiteX29" fmla="*/ 3394954 w 3472775"/>
              <a:gd name="connsiteY29" fmla="*/ 719846 h 1517515"/>
              <a:gd name="connsiteX30" fmla="*/ 3472775 w 3472775"/>
              <a:gd name="connsiteY30" fmla="*/ 904672 h 1517515"/>
              <a:gd name="connsiteX31" fmla="*/ 3122579 w 3472775"/>
              <a:gd name="connsiteY31" fmla="*/ 797668 h 1517515"/>
              <a:gd name="connsiteX32" fmla="*/ 2821022 w 3472775"/>
              <a:gd name="connsiteY32" fmla="*/ 856034 h 1517515"/>
              <a:gd name="connsiteX33" fmla="*/ 2548647 w 3472775"/>
              <a:gd name="connsiteY33" fmla="*/ 865761 h 1517515"/>
              <a:gd name="connsiteX34" fmla="*/ 2295728 w 3472775"/>
              <a:gd name="connsiteY34" fmla="*/ 982493 h 1517515"/>
              <a:gd name="connsiteX35" fmla="*/ 1955260 w 3472775"/>
              <a:gd name="connsiteY35" fmla="*/ 1108953 h 1517515"/>
              <a:gd name="connsiteX36" fmla="*/ 1702341 w 3472775"/>
              <a:gd name="connsiteY36" fmla="*/ 1060315 h 1517515"/>
              <a:gd name="connsiteX37" fmla="*/ 1400783 w 3472775"/>
              <a:gd name="connsiteY37" fmla="*/ 1079770 h 1517515"/>
              <a:gd name="connsiteX38" fmla="*/ 1167319 w 3472775"/>
              <a:gd name="connsiteY38" fmla="*/ 1264595 h 1517515"/>
              <a:gd name="connsiteX39" fmla="*/ 1079771 w 3472775"/>
              <a:gd name="connsiteY39" fmla="*/ 1313234 h 1517515"/>
              <a:gd name="connsiteX40" fmla="*/ 1099225 w 3472775"/>
              <a:gd name="connsiteY40" fmla="*/ 1361872 h 1517515"/>
              <a:gd name="connsiteX41" fmla="*/ 1011677 w 3472775"/>
              <a:gd name="connsiteY41" fmla="*/ 1410510 h 1517515"/>
              <a:gd name="connsiteX42" fmla="*/ 749030 w 3472775"/>
              <a:gd name="connsiteY42" fmla="*/ 1488332 h 1517515"/>
              <a:gd name="connsiteX43" fmla="*/ 535022 w 3472775"/>
              <a:gd name="connsiteY43" fmla="*/ 1410511 h 1517515"/>
              <a:gd name="connsiteX44" fmla="*/ 330741 w 3472775"/>
              <a:gd name="connsiteY44" fmla="*/ 1488332 h 1517515"/>
              <a:gd name="connsiteX45" fmla="*/ 136188 w 3472775"/>
              <a:gd name="connsiteY45" fmla="*/ 1517515 h 1517515"/>
              <a:gd name="connsiteX0" fmla="*/ 136188 w 3472775"/>
              <a:gd name="connsiteY0" fmla="*/ 1517515 h 1517515"/>
              <a:gd name="connsiteX1" fmla="*/ 48639 w 3472775"/>
              <a:gd name="connsiteY1" fmla="*/ 1478604 h 1517515"/>
              <a:gd name="connsiteX2" fmla="*/ 1 w 3472775"/>
              <a:gd name="connsiteY2" fmla="*/ 1410511 h 1517515"/>
              <a:gd name="connsiteX3" fmla="*/ 0 w 3472775"/>
              <a:gd name="connsiteY3" fmla="*/ 1303506 h 1517515"/>
              <a:gd name="connsiteX4" fmla="*/ 97277 w 3472775"/>
              <a:gd name="connsiteY4" fmla="*/ 1186774 h 1517515"/>
              <a:gd name="connsiteX5" fmla="*/ 272375 w 3472775"/>
              <a:gd name="connsiteY5" fmla="*/ 1079770 h 1517515"/>
              <a:gd name="connsiteX6" fmla="*/ 447473 w 3472775"/>
              <a:gd name="connsiteY6" fmla="*/ 1089498 h 1517515"/>
              <a:gd name="connsiteX7" fmla="*/ 428017 w 3472775"/>
              <a:gd name="connsiteY7" fmla="*/ 992221 h 1517515"/>
              <a:gd name="connsiteX8" fmla="*/ 428017 w 3472775"/>
              <a:gd name="connsiteY8" fmla="*/ 797668 h 1517515"/>
              <a:gd name="connsiteX9" fmla="*/ 603115 w 3472775"/>
              <a:gd name="connsiteY9" fmla="*/ 680936 h 1517515"/>
              <a:gd name="connsiteX10" fmla="*/ 1138137 w 3472775"/>
              <a:gd name="connsiteY10" fmla="*/ 535021 h 1517515"/>
              <a:gd name="connsiteX11" fmla="*/ 1138136 w 3472775"/>
              <a:gd name="connsiteY11" fmla="*/ 671209 h 1517515"/>
              <a:gd name="connsiteX12" fmla="*/ 933856 w 3472775"/>
              <a:gd name="connsiteY12" fmla="*/ 826851 h 1517515"/>
              <a:gd name="connsiteX13" fmla="*/ 1138137 w 3472775"/>
              <a:gd name="connsiteY13" fmla="*/ 904672 h 1517515"/>
              <a:gd name="connsiteX14" fmla="*/ 1284051 w 3472775"/>
              <a:gd name="connsiteY14" fmla="*/ 719847 h 1517515"/>
              <a:gd name="connsiteX15" fmla="*/ 1488332 w 3472775"/>
              <a:gd name="connsiteY15" fmla="*/ 690663 h 1517515"/>
              <a:gd name="connsiteX16" fmla="*/ 1955260 w 3472775"/>
              <a:gd name="connsiteY16" fmla="*/ 466927 h 1517515"/>
              <a:gd name="connsiteX17" fmla="*/ 2276273 w 3472775"/>
              <a:gd name="connsiteY17" fmla="*/ 223736 h 1517515"/>
              <a:gd name="connsiteX18" fmla="*/ 2597285 w 3472775"/>
              <a:gd name="connsiteY18" fmla="*/ 0 h 1517515"/>
              <a:gd name="connsiteX19" fmla="*/ 2733473 w 3472775"/>
              <a:gd name="connsiteY19" fmla="*/ 48638 h 1517515"/>
              <a:gd name="connsiteX20" fmla="*/ 2782111 w 3472775"/>
              <a:gd name="connsiteY20" fmla="*/ 321012 h 1517515"/>
              <a:gd name="connsiteX21" fmla="*/ 2733473 w 3472775"/>
              <a:gd name="connsiteY21" fmla="*/ 457200 h 1517515"/>
              <a:gd name="connsiteX22" fmla="*/ 2500009 w 3472775"/>
              <a:gd name="connsiteY22" fmla="*/ 408561 h 1517515"/>
              <a:gd name="connsiteX23" fmla="*/ 2247090 w 3472775"/>
              <a:gd name="connsiteY23" fmla="*/ 573932 h 1517515"/>
              <a:gd name="connsiteX24" fmla="*/ 1857983 w 3472775"/>
              <a:gd name="connsiteY24" fmla="*/ 826851 h 1517515"/>
              <a:gd name="connsiteX25" fmla="*/ 2149813 w 3472775"/>
              <a:gd name="connsiteY25" fmla="*/ 787940 h 1517515"/>
              <a:gd name="connsiteX26" fmla="*/ 2490281 w 3472775"/>
              <a:gd name="connsiteY26" fmla="*/ 661480 h 1517515"/>
              <a:gd name="connsiteX27" fmla="*/ 2801566 w 3472775"/>
              <a:gd name="connsiteY27" fmla="*/ 593387 h 1517515"/>
              <a:gd name="connsiteX28" fmla="*/ 3161490 w 3472775"/>
              <a:gd name="connsiteY28" fmla="*/ 437744 h 1517515"/>
              <a:gd name="connsiteX29" fmla="*/ 3394954 w 3472775"/>
              <a:gd name="connsiteY29" fmla="*/ 719846 h 1517515"/>
              <a:gd name="connsiteX30" fmla="*/ 3472775 w 3472775"/>
              <a:gd name="connsiteY30" fmla="*/ 904672 h 1517515"/>
              <a:gd name="connsiteX31" fmla="*/ 3122579 w 3472775"/>
              <a:gd name="connsiteY31" fmla="*/ 797668 h 1517515"/>
              <a:gd name="connsiteX32" fmla="*/ 2821022 w 3472775"/>
              <a:gd name="connsiteY32" fmla="*/ 856034 h 1517515"/>
              <a:gd name="connsiteX33" fmla="*/ 2548647 w 3472775"/>
              <a:gd name="connsiteY33" fmla="*/ 865761 h 1517515"/>
              <a:gd name="connsiteX34" fmla="*/ 2295728 w 3472775"/>
              <a:gd name="connsiteY34" fmla="*/ 982493 h 1517515"/>
              <a:gd name="connsiteX35" fmla="*/ 1955260 w 3472775"/>
              <a:gd name="connsiteY35" fmla="*/ 1108953 h 1517515"/>
              <a:gd name="connsiteX36" fmla="*/ 1702341 w 3472775"/>
              <a:gd name="connsiteY36" fmla="*/ 1060315 h 1517515"/>
              <a:gd name="connsiteX37" fmla="*/ 1400783 w 3472775"/>
              <a:gd name="connsiteY37" fmla="*/ 1079770 h 1517515"/>
              <a:gd name="connsiteX38" fmla="*/ 1167319 w 3472775"/>
              <a:gd name="connsiteY38" fmla="*/ 1264595 h 1517515"/>
              <a:gd name="connsiteX39" fmla="*/ 1079771 w 3472775"/>
              <a:gd name="connsiteY39" fmla="*/ 1313234 h 1517515"/>
              <a:gd name="connsiteX40" fmla="*/ 1099225 w 3472775"/>
              <a:gd name="connsiteY40" fmla="*/ 1361872 h 1517515"/>
              <a:gd name="connsiteX41" fmla="*/ 1011677 w 3472775"/>
              <a:gd name="connsiteY41" fmla="*/ 1410510 h 1517515"/>
              <a:gd name="connsiteX42" fmla="*/ 749030 w 3472775"/>
              <a:gd name="connsiteY42" fmla="*/ 1488332 h 1517515"/>
              <a:gd name="connsiteX43" fmla="*/ 544749 w 3472775"/>
              <a:gd name="connsiteY43" fmla="*/ 1371601 h 1517515"/>
              <a:gd name="connsiteX44" fmla="*/ 330741 w 3472775"/>
              <a:gd name="connsiteY44" fmla="*/ 1488332 h 1517515"/>
              <a:gd name="connsiteX45" fmla="*/ 136188 w 3472775"/>
              <a:gd name="connsiteY45" fmla="*/ 1517515 h 1517515"/>
              <a:gd name="connsiteX0" fmla="*/ 136188 w 3487240"/>
              <a:gd name="connsiteY0" fmla="*/ 1517515 h 1517515"/>
              <a:gd name="connsiteX1" fmla="*/ 48639 w 3487240"/>
              <a:gd name="connsiteY1" fmla="*/ 1478604 h 1517515"/>
              <a:gd name="connsiteX2" fmla="*/ 1 w 3487240"/>
              <a:gd name="connsiteY2" fmla="*/ 1410511 h 1517515"/>
              <a:gd name="connsiteX3" fmla="*/ 0 w 3487240"/>
              <a:gd name="connsiteY3" fmla="*/ 1303506 h 1517515"/>
              <a:gd name="connsiteX4" fmla="*/ 97277 w 3487240"/>
              <a:gd name="connsiteY4" fmla="*/ 1186774 h 1517515"/>
              <a:gd name="connsiteX5" fmla="*/ 272375 w 3487240"/>
              <a:gd name="connsiteY5" fmla="*/ 1079770 h 1517515"/>
              <a:gd name="connsiteX6" fmla="*/ 447473 w 3487240"/>
              <a:gd name="connsiteY6" fmla="*/ 1089498 h 1517515"/>
              <a:gd name="connsiteX7" fmla="*/ 428017 w 3487240"/>
              <a:gd name="connsiteY7" fmla="*/ 992221 h 1517515"/>
              <a:gd name="connsiteX8" fmla="*/ 428017 w 3487240"/>
              <a:gd name="connsiteY8" fmla="*/ 797668 h 1517515"/>
              <a:gd name="connsiteX9" fmla="*/ 603115 w 3487240"/>
              <a:gd name="connsiteY9" fmla="*/ 680936 h 1517515"/>
              <a:gd name="connsiteX10" fmla="*/ 1138137 w 3487240"/>
              <a:gd name="connsiteY10" fmla="*/ 535021 h 1517515"/>
              <a:gd name="connsiteX11" fmla="*/ 1138136 w 3487240"/>
              <a:gd name="connsiteY11" fmla="*/ 671209 h 1517515"/>
              <a:gd name="connsiteX12" fmla="*/ 933856 w 3487240"/>
              <a:gd name="connsiteY12" fmla="*/ 826851 h 1517515"/>
              <a:gd name="connsiteX13" fmla="*/ 1138137 w 3487240"/>
              <a:gd name="connsiteY13" fmla="*/ 904672 h 1517515"/>
              <a:gd name="connsiteX14" fmla="*/ 1284051 w 3487240"/>
              <a:gd name="connsiteY14" fmla="*/ 719847 h 1517515"/>
              <a:gd name="connsiteX15" fmla="*/ 1488332 w 3487240"/>
              <a:gd name="connsiteY15" fmla="*/ 690663 h 1517515"/>
              <a:gd name="connsiteX16" fmla="*/ 1955260 w 3487240"/>
              <a:gd name="connsiteY16" fmla="*/ 466927 h 1517515"/>
              <a:gd name="connsiteX17" fmla="*/ 2276273 w 3487240"/>
              <a:gd name="connsiteY17" fmla="*/ 223736 h 1517515"/>
              <a:gd name="connsiteX18" fmla="*/ 2597285 w 3487240"/>
              <a:gd name="connsiteY18" fmla="*/ 0 h 1517515"/>
              <a:gd name="connsiteX19" fmla="*/ 2733473 w 3487240"/>
              <a:gd name="connsiteY19" fmla="*/ 48638 h 1517515"/>
              <a:gd name="connsiteX20" fmla="*/ 2782111 w 3487240"/>
              <a:gd name="connsiteY20" fmla="*/ 321012 h 1517515"/>
              <a:gd name="connsiteX21" fmla="*/ 2733473 w 3487240"/>
              <a:gd name="connsiteY21" fmla="*/ 457200 h 1517515"/>
              <a:gd name="connsiteX22" fmla="*/ 2500009 w 3487240"/>
              <a:gd name="connsiteY22" fmla="*/ 408561 h 1517515"/>
              <a:gd name="connsiteX23" fmla="*/ 2247090 w 3487240"/>
              <a:gd name="connsiteY23" fmla="*/ 573932 h 1517515"/>
              <a:gd name="connsiteX24" fmla="*/ 1857983 w 3487240"/>
              <a:gd name="connsiteY24" fmla="*/ 826851 h 1517515"/>
              <a:gd name="connsiteX25" fmla="*/ 2149813 w 3487240"/>
              <a:gd name="connsiteY25" fmla="*/ 787940 h 1517515"/>
              <a:gd name="connsiteX26" fmla="*/ 2490281 w 3487240"/>
              <a:gd name="connsiteY26" fmla="*/ 661480 h 1517515"/>
              <a:gd name="connsiteX27" fmla="*/ 2801566 w 3487240"/>
              <a:gd name="connsiteY27" fmla="*/ 593387 h 1517515"/>
              <a:gd name="connsiteX28" fmla="*/ 3161490 w 3487240"/>
              <a:gd name="connsiteY28" fmla="*/ 437744 h 1517515"/>
              <a:gd name="connsiteX29" fmla="*/ 3394954 w 3487240"/>
              <a:gd name="connsiteY29" fmla="*/ 719846 h 1517515"/>
              <a:gd name="connsiteX30" fmla="*/ 3472775 w 3487240"/>
              <a:gd name="connsiteY30" fmla="*/ 904672 h 1517515"/>
              <a:gd name="connsiteX31" fmla="*/ 3122579 w 3487240"/>
              <a:gd name="connsiteY31" fmla="*/ 797668 h 1517515"/>
              <a:gd name="connsiteX32" fmla="*/ 2821022 w 3487240"/>
              <a:gd name="connsiteY32" fmla="*/ 856034 h 1517515"/>
              <a:gd name="connsiteX33" fmla="*/ 2548647 w 3487240"/>
              <a:gd name="connsiteY33" fmla="*/ 865761 h 1517515"/>
              <a:gd name="connsiteX34" fmla="*/ 2295728 w 3487240"/>
              <a:gd name="connsiteY34" fmla="*/ 982493 h 1517515"/>
              <a:gd name="connsiteX35" fmla="*/ 1955260 w 3487240"/>
              <a:gd name="connsiteY35" fmla="*/ 1108953 h 1517515"/>
              <a:gd name="connsiteX36" fmla="*/ 1702341 w 3487240"/>
              <a:gd name="connsiteY36" fmla="*/ 1060315 h 1517515"/>
              <a:gd name="connsiteX37" fmla="*/ 1400783 w 3487240"/>
              <a:gd name="connsiteY37" fmla="*/ 1079770 h 1517515"/>
              <a:gd name="connsiteX38" fmla="*/ 1167319 w 3487240"/>
              <a:gd name="connsiteY38" fmla="*/ 1264595 h 1517515"/>
              <a:gd name="connsiteX39" fmla="*/ 1079771 w 3487240"/>
              <a:gd name="connsiteY39" fmla="*/ 1313234 h 1517515"/>
              <a:gd name="connsiteX40" fmla="*/ 1099225 w 3487240"/>
              <a:gd name="connsiteY40" fmla="*/ 1361872 h 1517515"/>
              <a:gd name="connsiteX41" fmla="*/ 1011677 w 3487240"/>
              <a:gd name="connsiteY41" fmla="*/ 1410510 h 1517515"/>
              <a:gd name="connsiteX42" fmla="*/ 749030 w 3487240"/>
              <a:gd name="connsiteY42" fmla="*/ 1488332 h 1517515"/>
              <a:gd name="connsiteX43" fmla="*/ 544749 w 3487240"/>
              <a:gd name="connsiteY43" fmla="*/ 1371601 h 1517515"/>
              <a:gd name="connsiteX44" fmla="*/ 330741 w 3487240"/>
              <a:gd name="connsiteY44" fmla="*/ 1488332 h 1517515"/>
              <a:gd name="connsiteX45" fmla="*/ 136188 w 3487240"/>
              <a:gd name="connsiteY45" fmla="*/ 1517515 h 1517515"/>
              <a:gd name="connsiteX0" fmla="*/ 136188 w 3487240"/>
              <a:gd name="connsiteY0" fmla="*/ 1517515 h 1517515"/>
              <a:gd name="connsiteX1" fmla="*/ 48639 w 3487240"/>
              <a:gd name="connsiteY1" fmla="*/ 1478604 h 1517515"/>
              <a:gd name="connsiteX2" fmla="*/ 1 w 3487240"/>
              <a:gd name="connsiteY2" fmla="*/ 1410511 h 1517515"/>
              <a:gd name="connsiteX3" fmla="*/ 0 w 3487240"/>
              <a:gd name="connsiteY3" fmla="*/ 1303506 h 1517515"/>
              <a:gd name="connsiteX4" fmla="*/ 97277 w 3487240"/>
              <a:gd name="connsiteY4" fmla="*/ 1186774 h 1517515"/>
              <a:gd name="connsiteX5" fmla="*/ 272375 w 3487240"/>
              <a:gd name="connsiteY5" fmla="*/ 1079770 h 1517515"/>
              <a:gd name="connsiteX6" fmla="*/ 447473 w 3487240"/>
              <a:gd name="connsiteY6" fmla="*/ 1089498 h 1517515"/>
              <a:gd name="connsiteX7" fmla="*/ 428017 w 3487240"/>
              <a:gd name="connsiteY7" fmla="*/ 992221 h 1517515"/>
              <a:gd name="connsiteX8" fmla="*/ 428017 w 3487240"/>
              <a:gd name="connsiteY8" fmla="*/ 797668 h 1517515"/>
              <a:gd name="connsiteX9" fmla="*/ 603115 w 3487240"/>
              <a:gd name="connsiteY9" fmla="*/ 680936 h 1517515"/>
              <a:gd name="connsiteX10" fmla="*/ 1138137 w 3487240"/>
              <a:gd name="connsiteY10" fmla="*/ 535021 h 1517515"/>
              <a:gd name="connsiteX11" fmla="*/ 1138136 w 3487240"/>
              <a:gd name="connsiteY11" fmla="*/ 671209 h 1517515"/>
              <a:gd name="connsiteX12" fmla="*/ 933856 w 3487240"/>
              <a:gd name="connsiteY12" fmla="*/ 826851 h 1517515"/>
              <a:gd name="connsiteX13" fmla="*/ 1138137 w 3487240"/>
              <a:gd name="connsiteY13" fmla="*/ 904672 h 1517515"/>
              <a:gd name="connsiteX14" fmla="*/ 1284051 w 3487240"/>
              <a:gd name="connsiteY14" fmla="*/ 719847 h 1517515"/>
              <a:gd name="connsiteX15" fmla="*/ 1488332 w 3487240"/>
              <a:gd name="connsiteY15" fmla="*/ 690663 h 1517515"/>
              <a:gd name="connsiteX16" fmla="*/ 1955260 w 3487240"/>
              <a:gd name="connsiteY16" fmla="*/ 466927 h 1517515"/>
              <a:gd name="connsiteX17" fmla="*/ 2276273 w 3487240"/>
              <a:gd name="connsiteY17" fmla="*/ 223736 h 1517515"/>
              <a:gd name="connsiteX18" fmla="*/ 2597285 w 3487240"/>
              <a:gd name="connsiteY18" fmla="*/ 0 h 1517515"/>
              <a:gd name="connsiteX19" fmla="*/ 2733473 w 3487240"/>
              <a:gd name="connsiteY19" fmla="*/ 48638 h 1517515"/>
              <a:gd name="connsiteX20" fmla="*/ 2782111 w 3487240"/>
              <a:gd name="connsiteY20" fmla="*/ 321012 h 1517515"/>
              <a:gd name="connsiteX21" fmla="*/ 2733473 w 3487240"/>
              <a:gd name="connsiteY21" fmla="*/ 457200 h 1517515"/>
              <a:gd name="connsiteX22" fmla="*/ 2500009 w 3487240"/>
              <a:gd name="connsiteY22" fmla="*/ 408561 h 1517515"/>
              <a:gd name="connsiteX23" fmla="*/ 2247090 w 3487240"/>
              <a:gd name="connsiteY23" fmla="*/ 573932 h 1517515"/>
              <a:gd name="connsiteX24" fmla="*/ 1857983 w 3487240"/>
              <a:gd name="connsiteY24" fmla="*/ 826851 h 1517515"/>
              <a:gd name="connsiteX25" fmla="*/ 2149813 w 3487240"/>
              <a:gd name="connsiteY25" fmla="*/ 787940 h 1517515"/>
              <a:gd name="connsiteX26" fmla="*/ 2490281 w 3487240"/>
              <a:gd name="connsiteY26" fmla="*/ 661480 h 1517515"/>
              <a:gd name="connsiteX27" fmla="*/ 2801566 w 3487240"/>
              <a:gd name="connsiteY27" fmla="*/ 593387 h 1517515"/>
              <a:gd name="connsiteX28" fmla="*/ 3161490 w 3487240"/>
              <a:gd name="connsiteY28" fmla="*/ 437744 h 1517515"/>
              <a:gd name="connsiteX29" fmla="*/ 3394954 w 3487240"/>
              <a:gd name="connsiteY29" fmla="*/ 719846 h 1517515"/>
              <a:gd name="connsiteX30" fmla="*/ 3472775 w 3487240"/>
              <a:gd name="connsiteY30" fmla="*/ 904672 h 1517515"/>
              <a:gd name="connsiteX31" fmla="*/ 3122579 w 3487240"/>
              <a:gd name="connsiteY31" fmla="*/ 797668 h 1517515"/>
              <a:gd name="connsiteX32" fmla="*/ 2821022 w 3487240"/>
              <a:gd name="connsiteY32" fmla="*/ 856034 h 1517515"/>
              <a:gd name="connsiteX33" fmla="*/ 2548647 w 3487240"/>
              <a:gd name="connsiteY33" fmla="*/ 865761 h 1517515"/>
              <a:gd name="connsiteX34" fmla="*/ 2295728 w 3487240"/>
              <a:gd name="connsiteY34" fmla="*/ 982493 h 1517515"/>
              <a:gd name="connsiteX35" fmla="*/ 1955260 w 3487240"/>
              <a:gd name="connsiteY35" fmla="*/ 1108953 h 1517515"/>
              <a:gd name="connsiteX36" fmla="*/ 1702341 w 3487240"/>
              <a:gd name="connsiteY36" fmla="*/ 1060315 h 1517515"/>
              <a:gd name="connsiteX37" fmla="*/ 1400783 w 3487240"/>
              <a:gd name="connsiteY37" fmla="*/ 1079770 h 1517515"/>
              <a:gd name="connsiteX38" fmla="*/ 1167319 w 3487240"/>
              <a:gd name="connsiteY38" fmla="*/ 1264595 h 1517515"/>
              <a:gd name="connsiteX39" fmla="*/ 1079771 w 3487240"/>
              <a:gd name="connsiteY39" fmla="*/ 1313234 h 1517515"/>
              <a:gd name="connsiteX40" fmla="*/ 1099225 w 3487240"/>
              <a:gd name="connsiteY40" fmla="*/ 1361872 h 1517515"/>
              <a:gd name="connsiteX41" fmla="*/ 1011677 w 3487240"/>
              <a:gd name="connsiteY41" fmla="*/ 1410510 h 1517515"/>
              <a:gd name="connsiteX42" fmla="*/ 749030 w 3487240"/>
              <a:gd name="connsiteY42" fmla="*/ 1488332 h 1517515"/>
              <a:gd name="connsiteX43" fmla="*/ 544749 w 3487240"/>
              <a:gd name="connsiteY43" fmla="*/ 1371601 h 1517515"/>
              <a:gd name="connsiteX44" fmla="*/ 330741 w 3487240"/>
              <a:gd name="connsiteY44" fmla="*/ 1488332 h 1517515"/>
              <a:gd name="connsiteX45" fmla="*/ 136188 w 3487240"/>
              <a:gd name="connsiteY45" fmla="*/ 1517515 h 1517515"/>
              <a:gd name="connsiteX0" fmla="*/ 136188 w 3487240"/>
              <a:gd name="connsiteY0" fmla="*/ 1517515 h 1517515"/>
              <a:gd name="connsiteX1" fmla="*/ 48639 w 3487240"/>
              <a:gd name="connsiteY1" fmla="*/ 1478604 h 1517515"/>
              <a:gd name="connsiteX2" fmla="*/ 1 w 3487240"/>
              <a:gd name="connsiteY2" fmla="*/ 1410511 h 1517515"/>
              <a:gd name="connsiteX3" fmla="*/ 0 w 3487240"/>
              <a:gd name="connsiteY3" fmla="*/ 1303506 h 1517515"/>
              <a:gd name="connsiteX4" fmla="*/ 97277 w 3487240"/>
              <a:gd name="connsiteY4" fmla="*/ 1186774 h 1517515"/>
              <a:gd name="connsiteX5" fmla="*/ 272375 w 3487240"/>
              <a:gd name="connsiteY5" fmla="*/ 1079770 h 1517515"/>
              <a:gd name="connsiteX6" fmla="*/ 447473 w 3487240"/>
              <a:gd name="connsiteY6" fmla="*/ 1089498 h 1517515"/>
              <a:gd name="connsiteX7" fmla="*/ 428017 w 3487240"/>
              <a:gd name="connsiteY7" fmla="*/ 992221 h 1517515"/>
              <a:gd name="connsiteX8" fmla="*/ 428017 w 3487240"/>
              <a:gd name="connsiteY8" fmla="*/ 797668 h 1517515"/>
              <a:gd name="connsiteX9" fmla="*/ 603115 w 3487240"/>
              <a:gd name="connsiteY9" fmla="*/ 680936 h 1517515"/>
              <a:gd name="connsiteX10" fmla="*/ 1138137 w 3487240"/>
              <a:gd name="connsiteY10" fmla="*/ 535021 h 1517515"/>
              <a:gd name="connsiteX11" fmla="*/ 1138136 w 3487240"/>
              <a:gd name="connsiteY11" fmla="*/ 671209 h 1517515"/>
              <a:gd name="connsiteX12" fmla="*/ 933856 w 3487240"/>
              <a:gd name="connsiteY12" fmla="*/ 826851 h 1517515"/>
              <a:gd name="connsiteX13" fmla="*/ 1138137 w 3487240"/>
              <a:gd name="connsiteY13" fmla="*/ 904672 h 1517515"/>
              <a:gd name="connsiteX14" fmla="*/ 1284051 w 3487240"/>
              <a:gd name="connsiteY14" fmla="*/ 719847 h 1517515"/>
              <a:gd name="connsiteX15" fmla="*/ 1488332 w 3487240"/>
              <a:gd name="connsiteY15" fmla="*/ 690663 h 1517515"/>
              <a:gd name="connsiteX16" fmla="*/ 1955260 w 3487240"/>
              <a:gd name="connsiteY16" fmla="*/ 466927 h 1517515"/>
              <a:gd name="connsiteX17" fmla="*/ 2276273 w 3487240"/>
              <a:gd name="connsiteY17" fmla="*/ 223736 h 1517515"/>
              <a:gd name="connsiteX18" fmla="*/ 2597285 w 3487240"/>
              <a:gd name="connsiteY18" fmla="*/ 0 h 1517515"/>
              <a:gd name="connsiteX19" fmla="*/ 2733473 w 3487240"/>
              <a:gd name="connsiteY19" fmla="*/ 48638 h 1517515"/>
              <a:gd name="connsiteX20" fmla="*/ 2782111 w 3487240"/>
              <a:gd name="connsiteY20" fmla="*/ 321012 h 1517515"/>
              <a:gd name="connsiteX21" fmla="*/ 2733473 w 3487240"/>
              <a:gd name="connsiteY21" fmla="*/ 457200 h 1517515"/>
              <a:gd name="connsiteX22" fmla="*/ 2500009 w 3487240"/>
              <a:gd name="connsiteY22" fmla="*/ 408561 h 1517515"/>
              <a:gd name="connsiteX23" fmla="*/ 2247090 w 3487240"/>
              <a:gd name="connsiteY23" fmla="*/ 573932 h 1517515"/>
              <a:gd name="connsiteX24" fmla="*/ 1857983 w 3487240"/>
              <a:gd name="connsiteY24" fmla="*/ 826851 h 1517515"/>
              <a:gd name="connsiteX25" fmla="*/ 2149813 w 3487240"/>
              <a:gd name="connsiteY25" fmla="*/ 787940 h 1517515"/>
              <a:gd name="connsiteX26" fmla="*/ 2490281 w 3487240"/>
              <a:gd name="connsiteY26" fmla="*/ 661480 h 1517515"/>
              <a:gd name="connsiteX27" fmla="*/ 2801566 w 3487240"/>
              <a:gd name="connsiteY27" fmla="*/ 593387 h 1517515"/>
              <a:gd name="connsiteX28" fmla="*/ 3161490 w 3487240"/>
              <a:gd name="connsiteY28" fmla="*/ 437744 h 1517515"/>
              <a:gd name="connsiteX29" fmla="*/ 3394954 w 3487240"/>
              <a:gd name="connsiteY29" fmla="*/ 719846 h 1517515"/>
              <a:gd name="connsiteX30" fmla="*/ 3472775 w 3487240"/>
              <a:gd name="connsiteY30" fmla="*/ 904672 h 1517515"/>
              <a:gd name="connsiteX31" fmla="*/ 3122579 w 3487240"/>
              <a:gd name="connsiteY31" fmla="*/ 797668 h 1517515"/>
              <a:gd name="connsiteX32" fmla="*/ 2821022 w 3487240"/>
              <a:gd name="connsiteY32" fmla="*/ 856034 h 1517515"/>
              <a:gd name="connsiteX33" fmla="*/ 2548647 w 3487240"/>
              <a:gd name="connsiteY33" fmla="*/ 865761 h 1517515"/>
              <a:gd name="connsiteX34" fmla="*/ 2295728 w 3487240"/>
              <a:gd name="connsiteY34" fmla="*/ 982493 h 1517515"/>
              <a:gd name="connsiteX35" fmla="*/ 1955260 w 3487240"/>
              <a:gd name="connsiteY35" fmla="*/ 1108953 h 1517515"/>
              <a:gd name="connsiteX36" fmla="*/ 1702341 w 3487240"/>
              <a:gd name="connsiteY36" fmla="*/ 1060315 h 1517515"/>
              <a:gd name="connsiteX37" fmla="*/ 1400783 w 3487240"/>
              <a:gd name="connsiteY37" fmla="*/ 1079770 h 1517515"/>
              <a:gd name="connsiteX38" fmla="*/ 1167319 w 3487240"/>
              <a:gd name="connsiteY38" fmla="*/ 1264595 h 1517515"/>
              <a:gd name="connsiteX39" fmla="*/ 1079771 w 3487240"/>
              <a:gd name="connsiteY39" fmla="*/ 1313234 h 1517515"/>
              <a:gd name="connsiteX40" fmla="*/ 1099225 w 3487240"/>
              <a:gd name="connsiteY40" fmla="*/ 1361872 h 1517515"/>
              <a:gd name="connsiteX41" fmla="*/ 1011677 w 3487240"/>
              <a:gd name="connsiteY41" fmla="*/ 1410510 h 1517515"/>
              <a:gd name="connsiteX42" fmla="*/ 749030 w 3487240"/>
              <a:gd name="connsiteY42" fmla="*/ 1488332 h 1517515"/>
              <a:gd name="connsiteX43" fmla="*/ 544749 w 3487240"/>
              <a:gd name="connsiteY43" fmla="*/ 1371601 h 1517515"/>
              <a:gd name="connsiteX44" fmla="*/ 330741 w 3487240"/>
              <a:gd name="connsiteY44" fmla="*/ 1488332 h 1517515"/>
              <a:gd name="connsiteX45" fmla="*/ 136188 w 3487240"/>
              <a:gd name="connsiteY45" fmla="*/ 1517515 h 1517515"/>
              <a:gd name="connsiteX0" fmla="*/ 136188 w 3476826"/>
              <a:gd name="connsiteY0" fmla="*/ 1517515 h 1517515"/>
              <a:gd name="connsiteX1" fmla="*/ 48639 w 3476826"/>
              <a:gd name="connsiteY1" fmla="*/ 1478604 h 1517515"/>
              <a:gd name="connsiteX2" fmla="*/ 1 w 3476826"/>
              <a:gd name="connsiteY2" fmla="*/ 1410511 h 1517515"/>
              <a:gd name="connsiteX3" fmla="*/ 0 w 3476826"/>
              <a:gd name="connsiteY3" fmla="*/ 1303506 h 1517515"/>
              <a:gd name="connsiteX4" fmla="*/ 97277 w 3476826"/>
              <a:gd name="connsiteY4" fmla="*/ 1186774 h 1517515"/>
              <a:gd name="connsiteX5" fmla="*/ 272375 w 3476826"/>
              <a:gd name="connsiteY5" fmla="*/ 1079770 h 1517515"/>
              <a:gd name="connsiteX6" fmla="*/ 447473 w 3476826"/>
              <a:gd name="connsiteY6" fmla="*/ 1089498 h 1517515"/>
              <a:gd name="connsiteX7" fmla="*/ 428017 w 3476826"/>
              <a:gd name="connsiteY7" fmla="*/ 992221 h 1517515"/>
              <a:gd name="connsiteX8" fmla="*/ 428017 w 3476826"/>
              <a:gd name="connsiteY8" fmla="*/ 797668 h 1517515"/>
              <a:gd name="connsiteX9" fmla="*/ 603115 w 3476826"/>
              <a:gd name="connsiteY9" fmla="*/ 680936 h 1517515"/>
              <a:gd name="connsiteX10" fmla="*/ 1138137 w 3476826"/>
              <a:gd name="connsiteY10" fmla="*/ 535021 h 1517515"/>
              <a:gd name="connsiteX11" fmla="*/ 1138136 w 3476826"/>
              <a:gd name="connsiteY11" fmla="*/ 671209 h 1517515"/>
              <a:gd name="connsiteX12" fmla="*/ 933856 w 3476826"/>
              <a:gd name="connsiteY12" fmla="*/ 826851 h 1517515"/>
              <a:gd name="connsiteX13" fmla="*/ 1138137 w 3476826"/>
              <a:gd name="connsiteY13" fmla="*/ 904672 h 1517515"/>
              <a:gd name="connsiteX14" fmla="*/ 1284051 w 3476826"/>
              <a:gd name="connsiteY14" fmla="*/ 719847 h 1517515"/>
              <a:gd name="connsiteX15" fmla="*/ 1488332 w 3476826"/>
              <a:gd name="connsiteY15" fmla="*/ 690663 h 1517515"/>
              <a:gd name="connsiteX16" fmla="*/ 1955260 w 3476826"/>
              <a:gd name="connsiteY16" fmla="*/ 466927 h 1517515"/>
              <a:gd name="connsiteX17" fmla="*/ 2276273 w 3476826"/>
              <a:gd name="connsiteY17" fmla="*/ 223736 h 1517515"/>
              <a:gd name="connsiteX18" fmla="*/ 2597285 w 3476826"/>
              <a:gd name="connsiteY18" fmla="*/ 0 h 1517515"/>
              <a:gd name="connsiteX19" fmla="*/ 2733473 w 3476826"/>
              <a:gd name="connsiteY19" fmla="*/ 48638 h 1517515"/>
              <a:gd name="connsiteX20" fmla="*/ 2782111 w 3476826"/>
              <a:gd name="connsiteY20" fmla="*/ 321012 h 1517515"/>
              <a:gd name="connsiteX21" fmla="*/ 2733473 w 3476826"/>
              <a:gd name="connsiteY21" fmla="*/ 457200 h 1517515"/>
              <a:gd name="connsiteX22" fmla="*/ 2500009 w 3476826"/>
              <a:gd name="connsiteY22" fmla="*/ 408561 h 1517515"/>
              <a:gd name="connsiteX23" fmla="*/ 2247090 w 3476826"/>
              <a:gd name="connsiteY23" fmla="*/ 573932 h 1517515"/>
              <a:gd name="connsiteX24" fmla="*/ 1857983 w 3476826"/>
              <a:gd name="connsiteY24" fmla="*/ 826851 h 1517515"/>
              <a:gd name="connsiteX25" fmla="*/ 2149813 w 3476826"/>
              <a:gd name="connsiteY25" fmla="*/ 787940 h 1517515"/>
              <a:gd name="connsiteX26" fmla="*/ 2490281 w 3476826"/>
              <a:gd name="connsiteY26" fmla="*/ 661480 h 1517515"/>
              <a:gd name="connsiteX27" fmla="*/ 2801566 w 3476826"/>
              <a:gd name="connsiteY27" fmla="*/ 593387 h 1517515"/>
              <a:gd name="connsiteX28" fmla="*/ 3161490 w 3476826"/>
              <a:gd name="connsiteY28" fmla="*/ 437744 h 1517515"/>
              <a:gd name="connsiteX29" fmla="*/ 3394954 w 3476826"/>
              <a:gd name="connsiteY29" fmla="*/ 719846 h 1517515"/>
              <a:gd name="connsiteX30" fmla="*/ 3472775 w 3476826"/>
              <a:gd name="connsiteY30" fmla="*/ 904672 h 1517515"/>
              <a:gd name="connsiteX31" fmla="*/ 3287948 w 3476826"/>
              <a:gd name="connsiteY31" fmla="*/ 875489 h 1517515"/>
              <a:gd name="connsiteX32" fmla="*/ 3122579 w 3476826"/>
              <a:gd name="connsiteY32" fmla="*/ 797668 h 1517515"/>
              <a:gd name="connsiteX33" fmla="*/ 2821022 w 3476826"/>
              <a:gd name="connsiteY33" fmla="*/ 856034 h 1517515"/>
              <a:gd name="connsiteX34" fmla="*/ 2548647 w 3476826"/>
              <a:gd name="connsiteY34" fmla="*/ 865761 h 1517515"/>
              <a:gd name="connsiteX35" fmla="*/ 2295728 w 3476826"/>
              <a:gd name="connsiteY35" fmla="*/ 982493 h 1517515"/>
              <a:gd name="connsiteX36" fmla="*/ 1955260 w 3476826"/>
              <a:gd name="connsiteY36" fmla="*/ 1108953 h 1517515"/>
              <a:gd name="connsiteX37" fmla="*/ 1702341 w 3476826"/>
              <a:gd name="connsiteY37" fmla="*/ 1060315 h 1517515"/>
              <a:gd name="connsiteX38" fmla="*/ 1400783 w 3476826"/>
              <a:gd name="connsiteY38" fmla="*/ 1079770 h 1517515"/>
              <a:gd name="connsiteX39" fmla="*/ 1167319 w 3476826"/>
              <a:gd name="connsiteY39" fmla="*/ 1264595 h 1517515"/>
              <a:gd name="connsiteX40" fmla="*/ 1079771 w 3476826"/>
              <a:gd name="connsiteY40" fmla="*/ 1313234 h 1517515"/>
              <a:gd name="connsiteX41" fmla="*/ 1099225 w 3476826"/>
              <a:gd name="connsiteY41" fmla="*/ 1361872 h 1517515"/>
              <a:gd name="connsiteX42" fmla="*/ 1011677 w 3476826"/>
              <a:gd name="connsiteY42" fmla="*/ 1410510 h 1517515"/>
              <a:gd name="connsiteX43" fmla="*/ 749030 w 3476826"/>
              <a:gd name="connsiteY43" fmla="*/ 1488332 h 1517515"/>
              <a:gd name="connsiteX44" fmla="*/ 544749 w 3476826"/>
              <a:gd name="connsiteY44" fmla="*/ 1371601 h 1517515"/>
              <a:gd name="connsiteX45" fmla="*/ 330741 w 3476826"/>
              <a:gd name="connsiteY45" fmla="*/ 1488332 h 1517515"/>
              <a:gd name="connsiteX46" fmla="*/ 136188 w 3476826"/>
              <a:gd name="connsiteY46" fmla="*/ 1517515 h 1517515"/>
              <a:gd name="connsiteX0" fmla="*/ 136188 w 3450850"/>
              <a:gd name="connsiteY0" fmla="*/ 1517515 h 1517515"/>
              <a:gd name="connsiteX1" fmla="*/ 48639 w 3450850"/>
              <a:gd name="connsiteY1" fmla="*/ 1478604 h 1517515"/>
              <a:gd name="connsiteX2" fmla="*/ 1 w 3450850"/>
              <a:gd name="connsiteY2" fmla="*/ 1410511 h 1517515"/>
              <a:gd name="connsiteX3" fmla="*/ 0 w 3450850"/>
              <a:gd name="connsiteY3" fmla="*/ 1303506 h 1517515"/>
              <a:gd name="connsiteX4" fmla="*/ 97277 w 3450850"/>
              <a:gd name="connsiteY4" fmla="*/ 1186774 h 1517515"/>
              <a:gd name="connsiteX5" fmla="*/ 272375 w 3450850"/>
              <a:gd name="connsiteY5" fmla="*/ 1079770 h 1517515"/>
              <a:gd name="connsiteX6" fmla="*/ 447473 w 3450850"/>
              <a:gd name="connsiteY6" fmla="*/ 1089498 h 1517515"/>
              <a:gd name="connsiteX7" fmla="*/ 428017 w 3450850"/>
              <a:gd name="connsiteY7" fmla="*/ 992221 h 1517515"/>
              <a:gd name="connsiteX8" fmla="*/ 428017 w 3450850"/>
              <a:gd name="connsiteY8" fmla="*/ 797668 h 1517515"/>
              <a:gd name="connsiteX9" fmla="*/ 603115 w 3450850"/>
              <a:gd name="connsiteY9" fmla="*/ 680936 h 1517515"/>
              <a:gd name="connsiteX10" fmla="*/ 1138137 w 3450850"/>
              <a:gd name="connsiteY10" fmla="*/ 535021 h 1517515"/>
              <a:gd name="connsiteX11" fmla="*/ 1138136 w 3450850"/>
              <a:gd name="connsiteY11" fmla="*/ 671209 h 1517515"/>
              <a:gd name="connsiteX12" fmla="*/ 933856 w 3450850"/>
              <a:gd name="connsiteY12" fmla="*/ 826851 h 1517515"/>
              <a:gd name="connsiteX13" fmla="*/ 1138137 w 3450850"/>
              <a:gd name="connsiteY13" fmla="*/ 904672 h 1517515"/>
              <a:gd name="connsiteX14" fmla="*/ 1284051 w 3450850"/>
              <a:gd name="connsiteY14" fmla="*/ 719847 h 1517515"/>
              <a:gd name="connsiteX15" fmla="*/ 1488332 w 3450850"/>
              <a:gd name="connsiteY15" fmla="*/ 690663 h 1517515"/>
              <a:gd name="connsiteX16" fmla="*/ 1955260 w 3450850"/>
              <a:gd name="connsiteY16" fmla="*/ 466927 h 1517515"/>
              <a:gd name="connsiteX17" fmla="*/ 2276273 w 3450850"/>
              <a:gd name="connsiteY17" fmla="*/ 223736 h 1517515"/>
              <a:gd name="connsiteX18" fmla="*/ 2597285 w 3450850"/>
              <a:gd name="connsiteY18" fmla="*/ 0 h 1517515"/>
              <a:gd name="connsiteX19" fmla="*/ 2733473 w 3450850"/>
              <a:gd name="connsiteY19" fmla="*/ 48638 h 1517515"/>
              <a:gd name="connsiteX20" fmla="*/ 2782111 w 3450850"/>
              <a:gd name="connsiteY20" fmla="*/ 321012 h 1517515"/>
              <a:gd name="connsiteX21" fmla="*/ 2733473 w 3450850"/>
              <a:gd name="connsiteY21" fmla="*/ 457200 h 1517515"/>
              <a:gd name="connsiteX22" fmla="*/ 2500009 w 3450850"/>
              <a:gd name="connsiteY22" fmla="*/ 408561 h 1517515"/>
              <a:gd name="connsiteX23" fmla="*/ 2247090 w 3450850"/>
              <a:gd name="connsiteY23" fmla="*/ 573932 h 1517515"/>
              <a:gd name="connsiteX24" fmla="*/ 1857983 w 3450850"/>
              <a:gd name="connsiteY24" fmla="*/ 826851 h 1517515"/>
              <a:gd name="connsiteX25" fmla="*/ 2149813 w 3450850"/>
              <a:gd name="connsiteY25" fmla="*/ 787940 h 1517515"/>
              <a:gd name="connsiteX26" fmla="*/ 2490281 w 3450850"/>
              <a:gd name="connsiteY26" fmla="*/ 661480 h 1517515"/>
              <a:gd name="connsiteX27" fmla="*/ 2801566 w 3450850"/>
              <a:gd name="connsiteY27" fmla="*/ 593387 h 1517515"/>
              <a:gd name="connsiteX28" fmla="*/ 3161490 w 3450850"/>
              <a:gd name="connsiteY28" fmla="*/ 437744 h 1517515"/>
              <a:gd name="connsiteX29" fmla="*/ 3394954 w 3450850"/>
              <a:gd name="connsiteY29" fmla="*/ 719846 h 1517515"/>
              <a:gd name="connsiteX30" fmla="*/ 3443592 w 3450850"/>
              <a:gd name="connsiteY30" fmla="*/ 885216 h 1517515"/>
              <a:gd name="connsiteX31" fmla="*/ 3287948 w 3450850"/>
              <a:gd name="connsiteY31" fmla="*/ 875489 h 1517515"/>
              <a:gd name="connsiteX32" fmla="*/ 3122579 w 3450850"/>
              <a:gd name="connsiteY32" fmla="*/ 797668 h 1517515"/>
              <a:gd name="connsiteX33" fmla="*/ 2821022 w 3450850"/>
              <a:gd name="connsiteY33" fmla="*/ 856034 h 1517515"/>
              <a:gd name="connsiteX34" fmla="*/ 2548647 w 3450850"/>
              <a:gd name="connsiteY34" fmla="*/ 865761 h 1517515"/>
              <a:gd name="connsiteX35" fmla="*/ 2295728 w 3450850"/>
              <a:gd name="connsiteY35" fmla="*/ 982493 h 1517515"/>
              <a:gd name="connsiteX36" fmla="*/ 1955260 w 3450850"/>
              <a:gd name="connsiteY36" fmla="*/ 1108953 h 1517515"/>
              <a:gd name="connsiteX37" fmla="*/ 1702341 w 3450850"/>
              <a:gd name="connsiteY37" fmla="*/ 1060315 h 1517515"/>
              <a:gd name="connsiteX38" fmla="*/ 1400783 w 3450850"/>
              <a:gd name="connsiteY38" fmla="*/ 1079770 h 1517515"/>
              <a:gd name="connsiteX39" fmla="*/ 1167319 w 3450850"/>
              <a:gd name="connsiteY39" fmla="*/ 1264595 h 1517515"/>
              <a:gd name="connsiteX40" fmla="*/ 1079771 w 3450850"/>
              <a:gd name="connsiteY40" fmla="*/ 1313234 h 1517515"/>
              <a:gd name="connsiteX41" fmla="*/ 1099225 w 3450850"/>
              <a:gd name="connsiteY41" fmla="*/ 1361872 h 1517515"/>
              <a:gd name="connsiteX42" fmla="*/ 1011677 w 3450850"/>
              <a:gd name="connsiteY42" fmla="*/ 1410510 h 1517515"/>
              <a:gd name="connsiteX43" fmla="*/ 749030 w 3450850"/>
              <a:gd name="connsiteY43" fmla="*/ 1488332 h 1517515"/>
              <a:gd name="connsiteX44" fmla="*/ 544749 w 3450850"/>
              <a:gd name="connsiteY44" fmla="*/ 1371601 h 1517515"/>
              <a:gd name="connsiteX45" fmla="*/ 330741 w 3450850"/>
              <a:gd name="connsiteY45" fmla="*/ 1488332 h 1517515"/>
              <a:gd name="connsiteX46" fmla="*/ 136188 w 3450850"/>
              <a:gd name="connsiteY46" fmla="*/ 1517515 h 151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0850" h="1517515">
                <a:moveTo>
                  <a:pt x="136188" y="1517515"/>
                </a:moveTo>
                <a:lnTo>
                  <a:pt x="48639" y="1478604"/>
                </a:lnTo>
                <a:lnTo>
                  <a:pt x="1" y="1410511"/>
                </a:lnTo>
                <a:cubicBezTo>
                  <a:pt x="1" y="1374843"/>
                  <a:pt x="0" y="1339174"/>
                  <a:pt x="0" y="1303506"/>
                </a:cubicBezTo>
                <a:lnTo>
                  <a:pt x="97277" y="1186774"/>
                </a:lnTo>
                <a:lnTo>
                  <a:pt x="272375" y="1079770"/>
                </a:lnTo>
                <a:lnTo>
                  <a:pt x="447473" y="1089498"/>
                </a:lnTo>
                <a:lnTo>
                  <a:pt x="428017" y="992221"/>
                </a:lnTo>
                <a:lnTo>
                  <a:pt x="428017" y="797668"/>
                </a:lnTo>
                <a:lnTo>
                  <a:pt x="603115" y="680936"/>
                </a:lnTo>
                <a:cubicBezTo>
                  <a:pt x="721468" y="637162"/>
                  <a:pt x="1048967" y="536642"/>
                  <a:pt x="1138137" y="535021"/>
                </a:cubicBezTo>
                <a:cubicBezTo>
                  <a:pt x="1227307" y="533400"/>
                  <a:pt x="1172183" y="622571"/>
                  <a:pt x="1138136" y="671209"/>
                </a:cubicBezTo>
                <a:lnTo>
                  <a:pt x="933856" y="826851"/>
                </a:lnTo>
                <a:lnTo>
                  <a:pt x="1138137" y="904672"/>
                </a:lnTo>
                <a:lnTo>
                  <a:pt x="1284051" y="719847"/>
                </a:lnTo>
                <a:lnTo>
                  <a:pt x="1488332" y="690663"/>
                </a:lnTo>
                <a:lnTo>
                  <a:pt x="1955260" y="466927"/>
                </a:lnTo>
                <a:lnTo>
                  <a:pt x="2276273" y="223736"/>
                </a:lnTo>
                <a:lnTo>
                  <a:pt x="2597285" y="0"/>
                </a:lnTo>
                <a:lnTo>
                  <a:pt x="2733473" y="48638"/>
                </a:lnTo>
                <a:lnTo>
                  <a:pt x="2782111" y="321012"/>
                </a:lnTo>
                <a:cubicBezTo>
                  <a:pt x="2782111" y="389106"/>
                  <a:pt x="2780490" y="442609"/>
                  <a:pt x="2733473" y="457200"/>
                </a:cubicBezTo>
                <a:cubicBezTo>
                  <a:pt x="2686456" y="471791"/>
                  <a:pt x="2581073" y="389106"/>
                  <a:pt x="2500009" y="408561"/>
                </a:cubicBezTo>
                <a:lnTo>
                  <a:pt x="2247090" y="573932"/>
                </a:lnTo>
                <a:lnTo>
                  <a:pt x="1857983" y="826851"/>
                </a:lnTo>
                <a:lnTo>
                  <a:pt x="2149813" y="787940"/>
                </a:lnTo>
                <a:lnTo>
                  <a:pt x="2490281" y="661480"/>
                </a:lnTo>
                <a:lnTo>
                  <a:pt x="2801566" y="593387"/>
                </a:lnTo>
                <a:lnTo>
                  <a:pt x="3161490" y="437744"/>
                </a:lnTo>
                <a:lnTo>
                  <a:pt x="3394954" y="719846"/>
                </a:lnTo>
                <a:cubicBezTo>
                  <a:pt x="3446835" y="797667"/>
                  <a:pt x="3461426" y="859276"/>
                  <a:pt x="3443592" y="885216"/>
                </a:cubicBezTo>
                <a:cubicBezTo>
                  <a:pt x="3425758" y="911156"/>
                  <a:pt x="3346314" y="893323"/>
                  <a:pt x="3287948" y="875489"/>
                </a:cubicBezTo>
                <a:cubicBezTo>
                  <a:pt x="3229582" y="857655"/>
                  <a:pt x="3210128" y="800911"/>
                  <a:pt x="3122579" y="797668"/>
                </a:cubicBezTo>
                <a:lnTo>
                  <a:pt x="2821022" y="856034"/>
                </a:lnTo>
                <a:lnTo>
                  <a:pt x="2548647" y="865761"/>
                </a:lnTo>
                <a:lnTo>
                  <a:pt x="2295728" y="982493"/>
                </a:lnTo>
                <a:lnTo>
                  <a:pt x="1955260" y="1108953"/>
                </a:lnTo>
                <a:lnTo>
                  <a:pt x="1702341" y="1060315"/>
                </a:lnTo>
                <a:lnTo>
                  <a:pt x="1400783" y="1079770"/>
                </a:lnTo>
                <a:lnTo>
                  <a:pt x="1167319" y="1264595"/>
                </a:lnTo>
                <a:cubicBezTo>
                  <a:pt x="1144621" y="1280808"/>
                  <a:pt x="1091120" y="1297021"/>
                  <a:pt x="1079771" y="1313234"/>
                </a:cubicBezTo>
                <a:cubicBezTo>
                  <a:pt x="1068422" y="1329447"/>
                  <a:pt x="1110574" y="1345659"/>
                  <a:pt x="1099225" y="1361872"/>
                </a:cubicBezTo>
                <a:cubicBezTo>
                  <a:pt x="1087876" y="1378085"/>
                  <a:pt x="1018162" y="1410510"/>
                  <a:pt x="1011677" y="1410510"/>
                </a:cubicBezTo>
                <a:lnTo>
                  <a:pt x="749030" y="1488332"/>
                </a:lnTo>
                <a:lnTo>
                  <a:pt x="544749" y="1371601"/>
                </a:lnTo>
                <a:lnTo>
                  <a:pt x="330741" y="1488332"/>
                </a:lnTo>
                <a:lnTo>
                  <a:pt x="136188" y="1517515"/>
                </a:lnTo>
                <a:close/>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184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372</Words>
  <Application>Microsoft Office PowerPoint</Application>
  <PresentationFormat>Widescreen</PresentationFormat>
  <Paragraphs>58</Paragraphs>
  <Slides>40</Slides>
  <Notes>5</Notes>
  <HiddenSlides>0</HiddenSlides>
  <MMClips>0</MMClips>
  <ScaleCrop>false</ScaleCrop>
  <HeadingPairs>
    <vt:vector size="8" baseType="variant">
      <vt:variant>
        <vt:lpstr>Fonts Used</vt:lpstr>
      </vt:variant>
      <vt:variant>
        <vt:i4>3</vt:i4>
      </vt:variant>
      <vt:variant>
        <vt:lpstr>Theme</vt:lpstr>
      </vt:variant>
      <vt:variant>
        <vt:i4>5</vt:i4>
      </vt:variant>
      <vt:variant>
        <vt:lpstr>Embedded OLE Servers</vt:lpstr>
      </vt:variant>
      <vt:variant>
        <vt:i4>3</vt:i4>
      </vt:variant>
      <vt:variant>
        <vt:lpstr>Slide Titles</vt:lpstr>
      </vt:variant>
      <vt:variant>
        <vt:i4>40</vt:i4>
      </vt:variant>
    </vt:vector>
  </HeadingPairs>
  <TitlesOfParts>
    <vt:vector size="51" baseType="lpstr">
      <vt:lpstr>Arial</vt:lpstr>
      <vt:lpstr>Calibri</vt:lpstr>
      <vt:lpstr>Calibri Light</vt:lpstr>
      <vt:lpstr>Office Theme</vt:lpstr>
      <vt:lpstr>Default Design</vt:lpstr>
      <vt:lpstr>1_Default Design</vt:lpstr>
      <vt:lpstr>2_Default Design</vt:lpstr>
      <vt:lpstr>1_Office Theme</vt:lpstr>
      <vt:lpstr>Presentation</vt:lpstr>
      <vt:lpstr>Document</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Edge Analogs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Teanaway Community  Forest Land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Nicolai</dc:creator>
  <cp:lastModifiedBy>s.nicolai</cp:lastModifiedBy>
  <cp:revision>25</cp:revision>
  <dcterms:created xsi:type="dcterms:W3CDTF">2015-06-10T21:12:07Z</dcterms:created>
  <dcterms:modified xsi:type="dcterms:W3CDTF">2015-06-17T19:33:56Z</dcterms:modified>
</cp:coreProperties>
</file>