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charts/chart2.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drawings/drawing2.xml" ContentType="application/vnd.openxmlformats-officedocument.drawingml.chartshapes+xml"/>
  <Override PartName="/ppt/notesSlides/notesSlide12.xml" ContentType="application/vnd.openxmlformats-officedocument.presentationml.notesSlide+xml"/>
  <Override PartName="/ppt/charts/chart4.xml" ContentType="application/vnd.openxmlformats-officedocument.drawingml.chart+xml"/>
  <Override PartName="/ppt/notesSlides/notesSlide13.xml" ContentType="application/vnd.openxmlformats-officedocument.presentationml.notesSlide+xml"/>
  <Override PartName="/ppt/charts/chart5.xml" ContentType="application/vnd.openxmlformats-officedocument.drawingml.chart+xml"/>
  <Override PartName="/ppt/notesSlides/notesSlide14.xml" ContentType="application/vnd.openxmlformats-officedocument.presentationml.notesSlide+xml"/>
  <Override PartName="/ppt/charts/chart6.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7.xml" ContentType="application/vnd.openxmlformats-officedocument.drawingml.chart+xml"/>
  <Override PartName="/ppt/drawings/drawing3.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375" r:id="rId2"/>
    <p:sldId id="411" r:id="rId3"/>
    <p:sldId id="351" r:id="rId4"/>
    <p:sldId id="343" r:id="rId5"/>
    <p:sldId id="415" r:id="rId6"/>
    <p:sldId id="344" r:id="rId7"/>
    <p:sldId id="409" r:id="rId8"/>
    <p:sldId id="399" r:id="rId9"/>
    <p:sldId id="387" r:id="rId10"/>
    <p:sldId id="364" r:id="rId11"/>
    <p:sldId id="416" r:id="rId12"/>
    <p:sldId id="421" r:id="rId13"/>
    <p:sldId id="397" r:id="rId14"/>
    <p:sldId id="384" r:id="rId15"/>
    <p:sldId id="338" r:id="rId16"/>
    <p:sldId id="419" r:id="rId17"/>
    <p:sldId id="370" r:id="rId18"/>
    <p:sldId id="376" r:id="rId19"/>
    <p:sldId id="374" r:id="rId2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CCFF"/>
    <a:srgbClr val="02AE12"/>
    <a:srgbClr val="339933"/>
    <a:srgbClr val="FFFFE5"/>
    <a:srgbClr val="FFFFD9"/>
    <a:srgbClr val="EEECE2"/>
    <a:srgbClr val="009644"/>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22" autoAdjust="0"/>
    <p:restoredTop sz="92039" autoAdjust="0"/>
  </p:normalViewPr>
  <p:slideViewPr>
    <p:cSldViewPr>
      <p:cViewPr>
        <p:scale>
          <a:sx n="100" d="100"/>
          <a:sy n="100" d="100"/>
        </p:scale>
        <p:origin x="-102" y="-12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50266749285894"/>
          <c:y val="3.1275990300811601E-2"/>
          <c:w val="0.8483840887451447"/>
          <c:h val="0.80603474632875194"/>
        </c:manualLayout>
      </c:layout>
      <c:lineChart>
        <c:grouping val="standard"/>
        <c:varyColors val="0"/>
        <c:ser>
          <c:idx val="0"/>
          <c:order val="0"/>
          <c:spPr>
            <a:ln>
              <a:noFill/>
            </a:ln>
          </c:spPr>
          <c:marker>
            <c:symbol val="circle"/>
            <c:size val="9"/>
            <c:spPr>
              <a:solidFill>
                <a:schemeClr val="tx1"/>
              </a:solidFill>
              <a:ln>
                <a:solidFill>
                  <a:schemeClr val="tx1"/>
                </a:solidFill>
              </a:ln>
            </c:spPr>
          </c:marker>
          <c:dPt>
            <c:idx val="0"/>
            <c:marker>
              <c:spPr>
                <a:solidFill>
                  <a:srgbClr val="00B0F0"/>
                </a:solidFill>
                <a:ln>
                  <a:solidFill>
                    <a:schemeClr val="tx1"/>
                  </a:solidFill>
                </a:ln>
              </c:spPr>
            </c:marker>
            <c:bubble3D val="0"/>
          </c:dPt>
          <c:dPt>
            <c:idx val="1"/>
            <c:marker>
              <c:spPr>
                <a:solidFill>
                  <a:srgbClr val="00B0F0"/>
                </a:solidFill>
                <a:ln>
                  <a:solidFill>
                    <a:schemeClr val="tx1"/>
                  </a:solidFill>
                </a:ln>
              </c:spPr>
            </c:marker>
            <c:bubble3D val="0"/>
          </c:dPt>
          <c:dPt>
            <c:idx val="2"/>
            <c:marker>
              <c:spPr>
                <a:solidFill>
                  <a:srgbClr val="00B0F0"/>
                </a:solidFill>
                <a:ln>
                  <a:solidFill>
                    <a:schemeClr val="tx1"/>
                  </a:solidFill>
                </a:ln>
              </c:spPr>
            </c:marker>
            <c:bubble3D val="0"/>
          </c:dPt>
          <c:dPt>
            <c:idx val="3"/>
            <c:marker>
              <c:spPr>
                <a:solidFill>
                  <a:srgbClr val="FF0000"/>
                </a:solidFill>
                <a:ln>
                  <a:solidFill>
                    <a:schemeClr val="tx1"/>
                  </a:solidFill>
                </a:ln>
              </c:spPr>
            </c:marker>
            <c:bubble3D val="0"/>
          </c:dPt>
          <c:dPt>
            <c:idx val="4"/>
            <c:marker>
              <c:spPr>
                <a:solidFill>
                  <a:schemeClr val="accent1">
                    <a:lumMod val="75000"/>
                  </a:schemeClr>
                </a:solidFill>
                <a:ln>
                  <a:solidFill>
                    <a:schemeClr val="tx1"/>
                  </a:solidFill>
                </a:ln>
              </c:spPr>
            </c:marker>
            <c:bubble3D val="0"/>
          </c:dPt>
          <c:dPt>
            <c:idx val="5"/>
            <c:marker>
              <c:spPr>
                <a:solidFill>
                  <a:srgbClr val="00A249"/>
                </a:solidFill>
                <a:ln>
                  <a:solidFill>
                    <a:schemeClr val="tx1"/>
                  </a:solidFill>
                </a:ln>
              </c:spPr>
            </c:marker>
            <c:bubble3D val="0"/>
          </c:dPt>
          <c:dPt>
            <c:idx val="6"/>
            <c:marker>
              <c:spPr>
                <a:solidFill>
                  <a:srgbClr val="00A249"/>
                </a:solidFill>
                <a:ln>
                  <a:solidFill>
                    <a:schemeClr val="tx1"/>
                  </a:solidFill>
                </a:ln>
              </c:spPr>
            </c:marker>
            <c:bubble3D val="0"/>
          </c:dPt>
          <c:dPt>
            <c:idx val="7"/>
            <c:marker>
              <c:spPr>
                <a:solidFill>
                  <a:schemeClr val="accent1">
                    <a:lumMod val="75000"/>
                  </a:schemeClr>
                </a:solidFill>
                <a:ln>
                  <a:solidFill>
                    <a:schemeClr val="tx1"/>
                  </a:solidFill>
                </a:ln>
              </c:spPr>
            </c:marker>
            <c:bubble3D val="0"/>
          </c:dPt>
          <c:dPt>
            <c:idx val="8"/>
            <c:marker>
              <c:spPr>
                <a:solidFill>
                  <a:schemeClr val="accent1">
                    <a:lumMod val="75000"/>
                  </a:schemeClr>
                </a:solidFill>
                <a:ln>
                  <a:solidFill>
                    <a:schemeClr val="tx1"/>
                  </a:solidFill>
                </a:ln>
              </c:spPr>
            </c:marker>
            <c:bubble3D val="0"/>
          </c:dPt>
          <c:errBars>
            <c:errDir val="y"/>
            <c:errBarType val="both"/>
            <c:errValType val="cust"/>
            <c:noEndCap val="0"/>
            <c:plus>
              <c:numRef>
                <c:f>Condition!$BD$4:$BD$12</c:f>
                <c:numCache>
                  <c:formatCode>General</c:formatCode>
                  <c:ptCount val="9"/>
                  <c:pt idx="0">
                    <c:v>6.2079800130220186E-2</c:v>
                  </c:pt>
                  <c:pt idx="1">
                    <c:v>2.8260982259448231E-2</c:v>
                  </c:pt>
                  <c:pt idx="2">
                    <c:v>4.149009986798434E-2</c:v>
                  </c:pt>
                  <c:pt idx="3">
                    <c:v>3.8454136995482315E-2</c:v>
                  </c:pt>
                  <c:pt idx="4">
                    <c:v>2.2048458628606625E-2</c:v>
                  </c:pt>
                  <c:pt idx="5">
                    <c:v>2.6617404074801076E-2</c:v>
                  </c:pt>
                  <c:pt idx="6">
                    <c:v>2.4676531073111293E-2</c:v>
                  </c:pt>
                  <c:pt idx="7">
                    <c:v>1.6207730622973728E-2</c:v>
                  </c:pt>
                  <c:pt idx="8">
                    <c:v>4.0067965984170631E-2</c:v>
                  </c:pt>
                </c:numCache>
              </c:numRef>
            </c:plus>
            <c:minus>
              <c:numRef>
                <c:f>Condition!$BD$4:$BD$12</c:f>
                <c:numCache>
                  <c:formatCode>General</c:formatCode>
                  <c:ptCount val="9"/>
                  <c:pt idx="0">
                    <c:v>6.2079800130220186E-2</c:v>
                  </c:pt>
                  <c:pt idx="1">
                    <c:v>2.8260982259448231E-2</c:v>
                  </c:pt>
                  <c:pt idx="2">
                    <c:v>4.149009986798434E-2</c:v>
                  </c:pt>
                  <c:pt idx="3">
                    <c:v>3.8454136995482315E-2</c:v>
                  </c:pt>
                  <c:pt idx="4">
                    <c:v>2.2048458628606625E-2</c:v>
                  </c:pt>
                  <c:pt idx="5">
                    <c:v>2.6617404074801076E-2</c:v>
                  </c:pt>
                  <c:pt idx="6">
                    <c:v>2.4676531073111293E-2</c:v>
                  </c:pt>
                  <c:pt idx="7">
                    <c:v>1.6207730622973728E-2</c:v>
                  </c:pt>
                  <c:pt idx="8">
                    <c:v>4.0067965984170631E-2</c:v>
                  </c:pt>
                </c:numCache>
              </c:numRef>
            </c:minus>
          </c:errBars>
          <c:cat>
            <c:strRef>
              <c:f>Condition!$AZ$4:$AZ$12</c:f>
              <c:strCache>
                <c:ptCount val="9"/>
                <c:pt idx="0">
                  <c:v>Easton</c:v>
                </c:pt>
                <c:pt idx="1">
                  <c:v>Nelson</c:v>
                </c:pt>
                <c:pt idx="2">
                  <c:v>Bullfrog</c:v>
                </c:pt>
                <c:pt idx="3">
                  <c:v>CER</c:v>
                </c:pt>
                <c:pt idx="4">
                  <c:v>Celum</c:v>
                </c:pt>
                <c:pt idx="5">
                  <c:v>NFT</c:v>
                </c:pt>
                <c:pt idx="6">
                  <c:v>MST</c:v>
                </c:pt>
                <c:pt idx="7">
                  <c:v>Thorp</c:v>
                </c:pt>
                <c:pt idx="8">
                  <c:v>Eburg</c:v>
                </c:pt>
              </c:strCache>
            </c:strRef>
          </c:cat>
          <c:val>
            <c:numRef>
              <c:f>Condition!$BB$4:$BB$12</c:f>
              <c:numCache>
                <c:formatCode>General</c:formatCode>
                <c:ptCount val="9"/>
                <c:pt idx="0">
                  <c:v>1.9130121333078682</c:v>
                </c:pt>
                <c:pt idx="1">
                  <c:v>1.9527100474852461</c:v>
                </c:pt>
                <c:pt idx="2">
                  <c:v>1.9246841143409426</c:v>
                </c:pt>
                <c:pt idx="3">
                  <c:v>1.9896833127683371</c:v>
                </c:pt>
                <c:pt idx="4">
                  <c:v>1.9534298249331825</c:v>
                </c:pt>
                <c:pt idx="5">
                  <c:v>1.9021125448621217</c:v>
                </c:pt>
                <c:pt idx="6">
                  <c:v>1.9062524280068516</c:v>
                </c:pt>
                <c:pt idx="7">
                  <c:v>1.9343395540400898</c:v>
                </c:pt>
                <c:pt idx="8">
                  <c:v>1.9299274464024749</c:v>
                </c:pt>
              </c:numCache>
            </c:numRef>
          </c:val>
          <c:smooth val="0"/>
        </c:ser>
        <c:dLbls>
          <c:showLegendKey val="0"/>
          <c:showVal val="0"/>
          <c:showCatName val="0"/>
          <c:showSerName val="0"/>
          <c:showPercent val="0"/>
          <c:showBubbleSize val="0"/>
        </c:dLbls>
        <c:marker val="1"/>
        <c:smooth val="0"/>
        <c:axId val="7161728"/>
        <c:axId val="7163904"/>
      </c:lineChart>
      <c:catAx>
        <c:axId val="7161728"/>
        <c:scaling>
          <c:orientation val="minMax"/>
        </c:scaling>
        <c:delete val="0"/>
        <c:axPos val="b"/>
        <c:title>
          <c:tx>
            <c:rich>
              <a:bodyPr/>
              <a:lstStyle/>
              <a:p>
                <a:pPr>
                  <a:defRPr sz="1600" b="0"/>
                </a:pPr>
                <a:r>
                  <a:rPr lang="en-US" sz="1600" b="0" dirty="0"/>
                  <a:t>Study reach</a:t>
                </a:r>
              </a:p>
            </c:rich>
          </c:tx>
          <c:layout>
            <c:manualLayout>
              <c:xMode val="edge"/>
              <c:yMode val="edge"/>
              <c:x val="0.47723834520684921"/>
              <c:y val="0.92589593975484263"/>
            </c:manualLayout>
          </c:layout>
          <c:overlay val="0"/>
        </c:title>
        <c:majorTickMark val="out"/>
        <c:minorTickMark val="none"/>
        <c:tickLblPos val="nextTo"/>
        <c:crossAx val="7163904"/>
        <c:crosses val="autoZero"/>
        <c:auto val="1"/>
        <c:lblAlgn val="ctr"/>
        <c:lblOffset val="100"/>
        <c:noMultiLvlLbl val="0"/>
      </c:catAx>
      <c:valAx>
        <c:axId val="7163904"/>
        <c:scaling>
          <c:orientation val="minMax"/>
          <c:min val="1.8"/>
        </c:scaling>
        <c:delete val="0"/>
        <c:axPos val="l"/>
        <c:title>
          <c:tx>
            <c:rich>
              <a:bodyPr rot="-5400000" vert="horz"/>
              <a:lstStyle/>
              <a:p>
                <a:pPr>
                  <a:defRPr sz="1600" b="0"/>
                </a:pPr>
                <a:r>
                  <a:rPr lang="en-US" sz="1600" b="0" dirty="0"/>
                  <a:t>Developmental stage </a:t>
                </a:r>
                <a:r>
                  <a:rPr lang="en-US" sz="1600" b="0" dirty="0" smtClean="0"/>
                  <a:t>(k</a:t>
                </a:r>
                <a:r>
                  <a:rPr lang="en-US" sz="1600" b="0" baseline="-25000" dirty="0" smtClean="0"/>
                  <a:t>D</a:t>
                </a:r>
                <a:r>
                  <a:rPr lang="en-US" sz="1600" b="0" dirty="0"/>
                  <a:t>)</a:t>
                </a:r>
              </a:p>
            </c:rich>
          </c:tx>
          <c:layout>
            <c:manualLayout>
              <c:xMode val="edge"/>
              <c:yMode val="edge"/>
              <c:x val="2.4952005999250092E-2"/>
              <c:y val="0.19866465504535943"/>
            </c:manualLayout>
          </c:layout>
          <c:overlay val="0"/>
        </c:title>
        <c:numFmt formatCode="General" sourceLinked="1"/>
        <c:majorTickMark val="out"/>
        <c:minorTickMark val="none"/>
        <c:tickLblPos val="nextTo"/>
        <c:crossAx val="7161728"/>
        <c:crosses val="autoZero"/>
        <c:crossBetween val="between"/>
      </c:valAx>
    </c:plotArea>
    <c:plotVisOnly val="1"/>
    <c:dispBlanksAs val="gap"/>
    <c:showDLblsOverMax val="0"/>
  </c:chart>
  <c:spPr>
    <a:ln>
      <a:noFill/>
    </a:ln>
  </c:spPr>
  <c:txPr>
    <a:bodyPr/>
    <a:lstStyle/>
    <a:p>
      <a:pPr>
        <a:defRPr sz="1400">
          <a:latin typeface="+mn-lt"/>
          <a:cs typeface="Arial" pitchFamily="34" charset="0"/>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848840769903761"/>
          <c:y val="6.9919072615923006E-2"/>
          <c:w val="0.86946413500711406"/>
          <c:h val="0.8084416793161977"/>
        </c:manualLayout>
      </c:layout>
      <c:lineChart>
        <c:grouping val="standard"/>
        <c:varyColors val="0"/>
        <c:ser>
          <c:idx val="2"/>
          <c:order val="0"/>
          <c:tx>
            <c:strRef>
              <c:f>'wk1 work (2)'!$BW$1</c:f>
              <c:strCache>
                <c:ptCount val="1"/>
                <c:pt idx="0">
                  <c:v>Cle Elum R.</c:v>
                </c:pt>
              </c:strCache>
            </c:strRef>
          </c:tx>
          <c:spPr>
            <a:ln>
              <a:solidFill>
                <a:srgbClr val="FF0000"/>
              </a:solidFill>
            </a:ln>
          </c:spPr>
          <c:marker>
            <c:symbol val="none"/>
          </c:marker>
          <c:cat>
            <c:numRef>
              <c:f>'wk1 work (2)'!$BT$2:$BT$226</c:f>
              <c:numCache>
                <c:formatCode>m/d;@</c:formatCode>
                <c:ptCount val="225"/>
                <c:pt idx="0">
                  <c:v>41528</c:v>
                </c:pt>
                <c:pt idx="1">
                  <c:v>41529</c:v>
                </c:pt>
                <c:pt idx="2">
                  <c:v>41530</c:v>
                </c:pt>
                <c:pt idx="3">
                  <c:v>41531</c:v>
                </c:pt>
                <c:pt idx="4">
                  <c:v>41532</c:v>
                </c:pt>
                <c:pt idx="5">
                  <c:v>41533</c:v>
                </c:pt>
                <c:pt idx="6">
                  <c:v>41534</c:v>
                </c:pt>
                <c:pt idx="7">
                  <c:v>41535</c:v>
                </c:pt>
                <c:pt idx="8">
                  <c:v>41536</c:v>
                </c:pt>
                <c:pt idx="9">
                  <c:v>41537</c:v>
                </c:pt>
                <c:pt idx="10">
                  <c:v>41538</c:v>
                </c:pt>
                <c:pt idx="11">
                  <c:v>41539</c:v>
                </c:pt>
                <c:pt idx="12">
                  <c:v>41540</c:v>
                </c:pt>
                <c:pt idx="13">
                  <c:v>41541</c:v>
                </c:pt>
                <c:pt idx="14">
                  <c:v>41542</c:v>
                </c:pt>
                <c:pt idx="15">
                  <c:v>41543</c:v>
                </c:pt>
                <c:pt idx="16">
                  <c:v>41544</c:v>
                </c:pt>
                <c:pt idx="17">
                  <c:v>41545</c:v>
                </c:pt>
                <c:pt idx="18">
                  <c:v>41546</c:v>
                </c:pt>
                <c:pt idx="19">
                  <c:v>41547</c:v>
                </c:pt>
                <c:pt idx="20">
                  <c:v>41548</c:v>
                </c:pt>
                <c:pt idx="21">
                  <c:v>41549</c:v>
                </c:pt>
                <c:pt idx="22">
                  <c:v>41550</c:v>
                </c:pt>
                <c:pt idx="23">
                  <c:v>41551</c:v>
                </c:pt>
                <c:pt idx="24">
                  <c:v>41552</c:v>
                </c:pt>
                <c:pt idx="25">
                  <c:v>41553</c:v>
                </c:pt>
                <c:pt idx="26">
                  <c:v>41554</c:v>
                </c:pt>
                <c:pt idx="27">
                  <c:v>41555</c:v>
                </c:pt>
                <c:pt idx="28">
                  <c:v>41556</c:v>
                </c:pt>
                <c:pt idx="29">
                  <c:v>41557</c:v>
                </c:pt>
                <c:pt idx="30">
                  <c:v>41558</c:v>
                </c:pt>
                <c:pt idx="31">
                  <c:v>41559</c:v>
                </c:pt>
                <c:pt idx="32">
                  <c:v>41560</c:v>
                </c:pt>
                <c:pt idx="33">
                  <c:v>41561</c:v>
                </c:pt>
                <c:pt idx="34">
                  <c:v>41562</c:v>
                </c:pt>
                <c:pt idx="35">
                  <c:v>41563</c:v>
                </c:pt>
                <c:pt idx="36">
                  <c:v>41564</c:v>
                </c:pt>
                <c:pt idx="37">
                  <c:v>41565</c:v>
                </c:pt>
                <c:pt idx="38">
                  <c:v>41566</c:v>
                </c:pt>
                <c:pt idx="39">
                  <c:v>41567</c:v>
                </c:pt>
                <c:pt idx="40">
                  <c:v>41568</c:v>
                </c:pt>
                <c:pt idx="41">
                  <c:v>41569</c:v>
                </c:pt>
                <c:pt idx="42">
                  <c:v>41570</c:v>
                </c:pt>
                <c:pt idx="43">
                  <c:v>41571</c:v>
                </c:pt>
                <c:pt idx="44">
                  <c:v>41572</c:v>
                </c:pt>
                <c:pt idx="45">
                  <c:v>41573</c:v>
                </c:pt>
                <c:pt idx="46">
                  <c:v>41574</c:v>
                </c:pt>
                <c:pt idx="47">
                  <c:v>41575</c:v>
                </c:pt>
                <c:pt idx="48">
                  <c:v>41576</c:v>
                </c:pt>
                <c:pt idx="49">
                  <c:v>41577</c:v>
                </c:pt>
                <c:pt idx="50">
                  <c:v>41578</c:v>
                </c:pt>
                <c:pt idx="51">
                  <c:v>41579</c:v>
                </c:pt>
                <c:pt idx="52">
                  <c:v>41580</c:v>
                </c:pt>
                <c:pt idx="53">
                  <c:v>41581</c:v>
                </c:pt>
                <c:pt idx="54">
                  <c:v>41582</c:v>
                </c:pt>
                <c:pt idx="55">
                  <c:v>41583</c:v>
                </c:pt>
                <c:pt idx="56">
                  <c:v>41584</c:v>
                </c:pt>
                <c:pt idx="57">
                  <c:v>41585</c:v>
                </c:pt>
                <c:pt idx="58">
                  <c:v>41586</c:v>
                </c:pt>
                <c:pt idx="59">
                  <c:v>41587</c:v>
                </c:pt>
                <c:pt idx="60">
                  <c:v>41588</c:v>
                </c:pt>
                <c:pt idx="61">
                  <c:v>41589</c:v>
                </c:pt>
                <c:pt idx="62">
                  <c:v>41590</c:v>
                </c:pt>
                <c:pt idx="63">
                  <c:v>41591</c:v>
                </c:pt>
                <c:pt idx="64">
                  <c:v>41592</c:v>
                </c:pt>
                <c:pt idx="65">
                  <c:v>41593</c:v>
                </c:pt>
                <c:pt idx="66">
                  <c:v>41594</c:v>
                </c:pt>
                <c:pt idx="67">
                  <c:v>41595</c:v>
                </c:pt>
                <c:pt idx="68">
                  <c:v>41596</c:v>
                </c:pt>
                <c:pt idx="69">
                  <c:v>41597</c:v>
                </c:pt>
                <c:pt idx="70">
                  <c:v>41598</c:v>
                </c:pt>
                <c:pt idx="71">
                  <c:v>41599</c:v>
                </c:pt>
                <c:pt idx="72">
                  <c:v>41600</c:v>
                </c:pt>
                <c:pt idx="73">
                  <c:v>41601</c:v>
                </c:pt>
                <c:pt idx="74">
                  <c:v>41602</c:v>
                </c:pt>
                <c:pt idx="75">
                  <c:v>41603</c:v>
                </c:pt>
                <c:pt idx="76">
                  <c:v>41604</c:v>
                </c:pt>
                <c:pt idx="77">
                  <c:v>41605</c:v>
                </c:pt>
                <c:pt idx="78">
                  <c:v>41606</c:v>
                </c:pt>
                <c:pt idx="79">
                  <c:v>41607</c:v>
                </c:pt>
                <c:pt idx="80">
                  <c:v>41608</c:v>
                </c:pt>
                <c:pt idx="81">
                  <c:v>41609</c:v>
                </c:pt>
                <c:pt idx="82">
                  <c:v>41610</c:v>
                </c:pt>
                <c:pt idx="83">
                  <c:v>41611</c:v>
                </c:pt>
                <c:pt idx="84">
                  <c:v>41612</c:v>
                </c:pt>
                <c:pt idx="85">
                  <c:v>41613</c:v>
                </c:pt>
                <c:pt idx="86">
                  <c:v>41614</c:v>
                </c:pt>
                <c:pt idx="87">
                  <c:v>41615</c:v>
                </c:pt>
                <c:pt idx="88">
                  <c:v>41616</c:v>
                </c:pt>
                <c:pt idx="89">
                  <c:v>41617</c:v>
                </c:pt>
                <c:pt idx="90">
                  <c:v>41618</c:v>
                </c:pt>
                <c:pt idx="91">
                  <c:v>41619</c:v>
                </c:pt>
                <c:pt idx="92">
                  <c:v>41620</c:v>
                </c:pt>
                <c:pt idx="93">
                  <c:v>41621</c:v>
                </c:pt>
                <c:pt idx="94">
                  <c:v>41622</c:v>
                </c:pt>
                <c:pt idx="95">
                  <c:v>41623</c:v>
                </c:pt>
                <c:pt idx="96">
                  <c:v>41624</c:v>
                </c:pt>
                <c:pt idx="97">
                  <c:v>41625</c:v>
                </c:pt>
                <c:pt idx="98">
                  <c:v>41626</c:v>
                </c:pt>
                <c:pt idx="99">
                  <c:v>41627</c:v>
                </c:pt>
                <c:pt idx="100">
                  <c:v>41628</c:v>
                </c:pt>
                <c:pt idx="101">
                  <c:v>41629</c:v>
                </c:pt>
                <c:pt idx="102">
                  <c:v>41630</c:v>
                </c:pt>
                <c:pt idx="103">
                  <c:v>41631</c:v>
                </c:pt>
                <c:pt idx="104">
                  <c:v>41632</c:v>
                </c:pt>
                <c:pt idx="105">
                  <c:v>41633</c:v>
                </c:pt>
                <c:pt idx="106">
                  <c:v>41634</c:v>
                </c:pt>
                <c:pt idx="107">
                  <c:v>41635</c:v>
                </c:pt>
                <c:pt idx="108">
                  <c:v>41636</c:v>
                </c:pt>
                <c:pt idx="109">
                  <c:v>41637</c:v>
                </c:pt>
                <c:pt idx="110">
                  <c:v>41638</c:v>
                </c:pt>
                <c:pt idx="111">
                  <c:v>41639</c:v>
                </c:pt>
                <c:pt idx="112">
                  <c:v>41640</c:v>
                </c:pt>
                <c:pt idx="113">
                  <c:v>41641</c:v>
                </c:pt>
                <c:pt idx="114">
                  <c:v>41642</c:v>
                </c:pt>
                <c:pt idx="115">
                  <c:v>41643</c:v>
                </c:pt>
                <c:pt idx="116">
                  <c:v>41644</c:v>
                </c:pt>
                <c:pt idx="117">
                  <c:v>41645</c:v>
                </c:pt>
                <c:pt idx="118">
                  <c:v>41646</c:v>
                </c:pt>
                <c:pt idx="119">
                  <c:v>41647</c:v>
                </c:pt>
                <c:pt idx="120">
                  <c:v>41648</c:v>
                </c:pt>
                <c:pt idx="121">
                  <c:v>41649</c:v>
                </c:pt>
                <c:pt idx="122">
                  <c:v>41650</c:v>
                </c:pt>
                <c:pt idx="123">
                  <c:v>41651</c:v>
                </c:pt>
                <c:pt idx="124">
                  <c:v>41652</c:v>
                </c:pt>
                <c:pt idx="125">
                  <c:v>41653</c:v>
                </c:pt>
                <c:pt idx="126">
                  <c:v>41654</c:v>
                </c:pt>
                <c:pt idx="127">
                  <c:v>41655</c:v>
                </c:pt>
                <c:pt idx="128">
                  <c:v>41656</c:v>
                </c:pt>
                <c:pt idx="129">
                  <c:v>41657</c:v>
                </c:pt>
                <c:pt idx="130">
                  <c:v>41658</c:v>
                </c:pt>
                <c:pt idx="131">
                  <c:v>41659</c:v>
                </c:pt>
                <c:pt idx="132">
                  <c:v>41660</c:v>
                </c:pt>
                <c:pt idx="133">
                  <c:v>41661</c:v>
                </c:pt>
                <c:pt idx="134">
                  <c:v>41662</c:v>
                </c:pt>
                <c:pt idx="135">
                  <c:v>41663</c:v>
                </c:pt>
                <c:pt idx="136">
                  <c:v>41664</c:v>
                </c:pt>
                <c:pt idx="137">
                  <c:v>41665</c:v>
                </c:pt>
                <c:pt idx="138">
                  <c:v>41666</c:v>
                </c:pt>
                <c:pt idx="139">
                  <c:v>41667</c:v>
                </c:pt>
                <c:pt idx="140">
                  <c:v>41668</c:v>
                </c:pt>
                <c:pt idx="141">
                  <c:v>41669</c:v>
                </c:pt>
                <c:pt idx="142">
                  <c:v>41670</c:v>
                </c:pt>
                <c:pt idx="143">
                  <c:v>41671</c:v>
                </c:pt>
                <c:pt idx="144">
                  <c:v>41672</c:v>
                </c:pt>
                <c:pt idx="145">
                  <c:v>41673</c:v>
                </c:pt>
                <c:pt idx="146">
                  <c:v>41674</c:v>
                </c:pt>
                <c:pt idx="147">
                  <c:v>41675</c:v>
                </c:pt>
                <c:pt idx="148">
                  <c:v>41676</c:v>
                </c:pt>
                <c:pt idx="149">
                  <c:v>41677</c:v>
                </c:pt>
                <c:pt idx="150">
                  <c:v>41678</c:v>
                </c:pt>
                <c:pt idx="151">
                  <c:v>41679</c:v>
                </c:pt>
                <c:pt idx="152">
                  <c:v>41680</c:v>
                </c:pt>
                <c:pt idx="153">
                  <c:v>41681</c:v>
                </c:pt>
                <c:pt idx="154">
                  <c:v>41682</c:v>
                </c:pt>
                <c:pt idx="155">
                  <c:v>41683</c:v>
                </c:pt>
                <c:pt idx="156">
                  <c:v>41684</c:v>
                </c:pt>
                <c:pt idx="157">
                  <c:v>41685</c:v>
                </c:pt>
                <c:pt idx="158">
                  <c:v>41686</c:v>
                </c:pt>
                <c:pt idx="159">
                  <c:v>41687</c:v>
                </c:pt>
                <c:pt idx="160">
                  <c:v>41688</c:v>
                </c:pt>
                <c:pt idx="161">
                  <c:v>41689</c:v>
                </c:pt>
                <c:pt idx="162">
                  <c:v>41690</c:v>
                </c:pt>
                <c:pt idx="163">
                  <c:v>41691</c:v>
                </c:pt>
                <c:pt idx="164">
                  <c:v>41692</c:v>
                </c:pt>
                <c:pt idx="165">
                  <c:v>41693</c:v>
                </c:pt>
                <c:pt idx="166">
                  <c:v>41694</c:v>
                </c:pt>
                <c:pt idx="167">
                  <c:v>41695</c:v>
                </c:pt>
                <c:pt idx="168">
                  <c:v>41696</c:v>
                </c:pt>
                <c:pt idx="169">
                  <c:v>41697</c:v>
                </c:pt>
                <c:pt idx="170">
                  <c:v>41698</c:v>
                </c:pt>
                <c:pt idx="171">
                  <c:v>41699</c:v>
                </c:pt>
                <c:pt idx="172">
                  <c:v>41700</c:v>
                </c:pt>
                <c:pt idx="173">
                  <c:v>41701</c:v>
                </c:pt>
                <c:pt idx="174">
                  <c:v>41702</c:v>
                </c:pt>
                <c:pt idx="175">
                  <c:v>41703</c:v>
                </c:pt>
                <c:pt idx="176">
                  <c:v>41704</c:v>
                </c:pt>
                <c:pt idx="177">
                  <c:v>41705</c:v>
                </c:pt>
                <c:pt idx="178">
                  <c:v>41706</c:v>
                </c:pt>
                <c:pt idx="179">
                  <c:v>41707</c:v>
                </c:pt>
                <c:pt idx="180">
                  <c:v>41708</c:v>
                </c:pt>
                <c:pt idx="181">
                  <c:v>41709</c:v>
                </c:pt>
                <c:pt idx="182">
                  <c:v>41710</c:v>
                </c:pt>
                <c:pt idx="183">
                  <c:v>41711</c:v>
                </c:pt>
                <c:pt idx="184">
                  <c:v>41712</c:v>
                </c:pt>
                <c:pt idx="185">
                  <c:v>41713</c:v>
                </c:pt>
                <c:pt idx="186">
                  <c:v>41714</c:v>
                </c:pt>
                <c:pt idx="187">
                  <c:v>41715</c:v>
                </c:pt>
                <c:pt idx="188">
                  <c:v>41716</c:v>
                </c:pt>
                <c:pt idx="189">
                  <c:v>41717</c:v>
                </c:pt>
                <c:pt idx="190">
                  <c:v>41718</c:v>
                </c:pt>
                <c:pt idx="191">
                  <c:v>41719</c:v>
                </c:pt>
                <c:pt idx="192">
                  <c:v>41720</c:v>
                </c:pt>
                <c:pt idx="193">
                  <c:v>41721</c:v>
                </c:pt>
                <c:pt idx="194">
                  <c:v>41722</c:v>
                </c:pt>
                <c:pt idx="195">
                  <c:v>41723</c:v>
                </c:pt>
                <c:pt idx="196">
                  <c:v>41724</c:v>
                </c:pt>
                <c:pt idx="197">
                  <c:v>41725</c:v>
                </c:pt>
                <c:pt idx="198">
                  <c:v>41726</c:v>
                </c:pt>
                <c:pt idx="199">
                  <c:v>41727</c:v>
                </c:pt>
                <c:pt idx="200">
                  <c:v>41728</c:v>
                </c:pt>
                <c:pt idx="201">
                  <c:v>41729</c:v>
                </c:pt>
                <c:pt idx="202">
                  <c:v>41730</c:v>
                </c:pt>
                <c:pt idx="203">
                  <c:v>41731</c:v>
                </c:pt>
                <c:pt idx="204">
                  <c:v>41732</c:v>
                </c:pt>
                <c:pt idx="205">
                  <c:v>41733</c:v>
                </c:pt>
                <c:pt idx="206">
                  <c:v>41734</c:v>
                </c:pt>
                <c:pt idx="207">
                  <c:v>41735</c:v>
                </c:pt>
                <c:pt idx="208">
                  <c:v>41736</c:v>
                </c:pt>
                <c:pt idx="209">
                  <c:v>41737</c:v>
                </c:pt>
                <c:pt idx="210">
                  <c:v>41738</c:v>
                </c:pt>
                <c:pt idx="211">
                  <c:v>41739</c:v>
                </c:pt>
                <c:pt idx="212">
                  <c:v>41740</c:v>
                </c:pt>
                <c:pt idx="213">
                  <c:v>41741</c:v>
                </c:pt>
                <c:pt idx="214">
                  <c:v>41742</c:v>
                </c:pt>
                <c:pt idx="215">
                  <c:v>41743</c:v>
                </c:pt>
                <c:pt idx="216">
                  <c:v>41744</c:v>
                </c:pt>
                <c:pt idx="217">
                  <c:v>41745</c:v>
                </c:pt>
                <c:pt idx="218">
                  <c:v>41746</c:v>
                </c:pt>
                <c:pt idx="219">
                  <c:v>41747</c:v>
                </c:pt>
                <c:pt idx="220">
                  <c:v>41748</c:v>
                </c:pt>
                <c:pt idx="221">
                  <c:v>41749</c:v>
                </c:pt>
                <c:pt idx="222">
                  <c:v>41750</c:v>
                </c:pt>
                <c:pt idx="223">
                  <c:v>41751</c:v>
                </c:pt>
                <c:pt idx="224">
                  <c:v>41752</c:v>
                </c:pt>
              </c:numCache>
            </c:numRef>
          </c:cat>
          <c:val>
            <c:numRef>
              <c:f>'wk1 work (2)'!$BW$2:$BW$226</c:f>
              <c:numCache>
                <c:formatCode>General</c:formatCode>
                <c:ptCount val="225"/>
                <c:pt idx="0">
                  <c:v>17.222166666666666</c:v>
                </c:pt>
                <c:pt idx="1">
                  <c:v>34.432729166666668</c:v>
                </c:pt>
                <c:pt idx="2">
                  <c:v>51.623270833333336</c:v>
                </c:pt>
                <c:pt idx="3">
                  <c:v>68.605541666666667</c:v>
                </c:pt>
                <c:pt idx="4">
                  <c:v>85.94883333333334</c:v>
                </c:pt>
                <c:pt idx="5">
                  <c:v>103.61331250000001</c:v>
                </c:pt>
                <c:pt idx="6">
                  <c:v>120.419</c:v>
                </c:pt>
                <c:pt idx="7">
                  <c:v>137.38791666666668</c:v>
                </c:pt>
                <c:pt idx="8">
                  <c:v>153.06475</c:v>
                </c:pt>
                <c:pt idx="9">
                  <c:v>168.9246875</c:v>
                </c:pt>
                <c:pt idx="10">
                  <c:v>185.40091666666666</c:v>
                </c:pt>
                <c:pt idx="11">
                  <c:v>201.05627083333331</c:v>
                </c:pt>
                <c:pt idx="12">
                  <c:v>216.46937500000001</c:v>
                </c:pt>
                <c:pt idx="13">
                  <c:v>231.64535416666666</c:v>
                </c:pt>
                <c:pt idx="14">
                  <c:v>246.82341666666667</c:v>
                </c:pt>
                <c:pt idx="15">
                  <c:v>261.34570833333333</c:v>
                </c:pt>
                <c:pt idx="16">
                  <c:v>275.66093750000005</c:v>
                </c:pt>
                <c:pt idx="17">
                  <c:v>289.44268750000003</c:v>
                </c:pt>
                <c:pt idx="18">
                  <c:v>303.00577083333337</c:v>
                </c:pt>
                <c:pt idx="19">
                  <c:v>315.94533333333334</c:v>
                </c:pt>
                <c:pt idx="20">
                  <c:v>328.96466666666669</c:v>
                </c:pt>
                <c:pt idx="21">
                  <c:v>341.42658333333338</c:v>
                </c:pt>
                <c:pt idx="22">
                  <c:v>353.6615625</c:v>
                </c:pt>
                <c:pt idx="23">
                  <c:v>365.80631249999999</c:v>
                </c:pt>
                <c:pt idx="24">
                  <c:v>377.68516666666665</c:v>
                </c:pt>
                <c:pt idx="25">
                  <c:v>389.61647916666664</c:v>
                </c:pt>
                <c:pt idx="26">
                  <c:v>401.74589583333335</c:v>
                </c:pt>
                <c:pt idx="27">
                  <c:v>413.25708333333336</c:v>
                </c:pt>
                <c:pt idx="28">
                  <c:v>424.47606250000001</c:v>
                </c:pt>
                <c:pt idx="29">
                  <c:v>435.98704166666664</c:v>
                </c:pt>
                <c:pt idx="30">
                  <c:v>447.13520833333337</c:v>
                </c:pt>
                <c:pt idx="31">
                  <c:v>458.23475000000002</c:v>
                </c:pt>
                <c:pt idx="32">
                  <c:v>469.20977083333332</c:v>
                </c:pt>
                <c:pt idx="33">
                  <c:v>479.97516666666672</c:v>
                </c:pt>
                <c:pt idx="34">
                  <c:v>490.5802291666667</c:v>
                </c:pt>
                <c:pt idx="35">
                  <c:v>501.14214583333336</c:v>
                </c:pt>
                <c:pt idx="36">
                  <c:v>511.63454166666668</c:v>
                </c:pt>
                <c:pt idx="37">
                  <c:v>522.14154166666663</c:v>
                </c:pt>
                <c:pt idx="38">
                  <c:v>532.58545833333335</c:v>
                </c:pt>
                <c:pt idx="39">
                  <c:v>543.02906250000001</c:v>
                </c:pt>
                <c:pt idx="40">
                  <c:v>553.42566666666676</c:v>
                </c:pt>
                <c:pt idx="41">
                  <c:v>563.84491666666668</c:v>
                </c:pt>
                <c:pt idx="42">
                  <c:v>574.25810416666673</c:v>
                </c:pt>
                <c:pt idx="43">
                  <c:v>584.74466666666672</c:v>
                </c:pt>
                <c:pt idx="44">
                  <c:v>595.10716666666667</c:v>
                </c:pt>
                <c:pt idx="45">
                  <c:v>605.32679166666662</c:v>
                </c:pt>
                <c:pt idx="46">
                  <c:v>615.41399999999999</c:v>
                </c:pt>
                <c:pt idx="47">
                  <c:v>624.89724999999999</c:v>
                </c:pt>
                <c:pt idx="48">
                  <c:v>634.10464583333328</c:v>
                </c:pt>
                <c:pt idx="49">
                  <c:v>643.563625</c:v>
                </c:pt>
                <c:pt idx="50">
                  <c:v>653.18520833333332</c:v>
                </c:pt>
                <c:pt idx="51">
                  <c:v>662.65656249999995</c:v>
                </c:pt>
                <c:pt idx="52">
                  <c:v>671.96558333333326</c:v>
                </c:pt>
                <c:pt idx="53">
                  <c:v>680.80887499999994</c:v>
                </c:pt>
                <c:pt idx="54">
                  <c:v>689.35806249999996</c:v>
                </c:pt>
                <c:pt idx="55">
                  <c:v>697.84527083333319</c:v>
                </c:pt>
                <c:pt idx="56">
                  <c:v>706.30354166666655</c:v>
                </c:pt>
                <c:pt idx="57">
                  <c:v>714.4293541666666</c:v>
                </c:pt>
                <c:pt idx="58">
                  <c:v>722.5219791666666</c:v>
                </c:pt>
                <c:pt idx="59">
                  <c:v>730.4208124999999</c:v>
                </c:pt>
                <c:pt idx="60">
                  <c:v>738.38827083333331</c:v>
                </c:pt>
                <c:pt idx="61">
                  <c:v>746.38510416666668</c:v>
                </c:pt>
                <c:pt idx="62">
                  <c:v>754.35689583333328</c:v>
                </c:pt>
                <c:pt idx="63">
                  <c:v>762.2805833333332</c:v>
                </c:pt>
                <c:pt idx="64">
                  <c:v>769.97264583333322</c:v>
                </c:pt>
                <c:pt idx="65">
                  <c:v>777.30291666666653</c:v>
                </c:pt>
                <c:pt idx="66">
                  <c:v>784.26112499999999</c:v>
                </c:pt>
                <c:pt idx="67">
                  <c:v>791.16095833333327</c:v>
                </c:pt>
                <c:pt idx="68">
                  <c:v>798.3674166666666</c:v>
                </c:pt>
                <c:pt idx="69">
                  <c:v>805.37008333333324</c:v>
                </c:pt>
                <c:pt idx="70">
                  <c:v>811.75212499999998</c:v>
                </c:pt>
                <c:pt idx="71">
                  <c:v>817.6585</c:v>
                </c:pt>
                <c:pt idx="72">
                  <c:v>823.40049999999997</c:v>
                </c:pt>
                <c:pt idx="73">
                  <c:v>828.99487499999987</c:v>
                </c:pt>
                <c:pt idx="74">
                  <c:v>834.52770833333329</c:v>
                </c:pt>
                <c:pt idx="75">
                  <c:v>840.14358333333325</c:v>
                </c:pt>
                <c:pt idx="76">
                  <c:v>845.74889583333334</c:v>
                </c:pt>
                <c:pt idx="77">
                  <c:v>851.34135416666663</c:v>
                </c:pt>
                <c:pt idx="78">
                  <c:v>856.5932499999999</c:v>
                </c:pt>
                <c:pt idx="79">
                  <c:v>861.99045833333321</c:v>
                </c:pt>
                <c:pt idx="80">
                  <c:v>867.79010416666665</c:v>
                </c:pt>
                <c:pt idx="81">
                  <c:v>873.55372916666659</c:v>
                </c:pt>
                <c:pt idx="82">
                  <c:v>878.73489583333321</c:v>
                </c:pt>
                <c:pt idx="83">
                  <c:v>883.5714375</c:v>
                </c:pt>
                <c:pt idx="84">
                  <c:v>887.84466666666663</c:v>
                </c:pt>
                <c:pt idx="85">
                  <c:v>892.03764583333327</c:v>
                </c:pt>
                <c:pt idx="86">
                  <c:v>895.97602083333322</c:v>
                </c:pt>
                <c:pt idx="87">
                  <c:v>895.97720833333278</c:v>
                </c:pt>
                <c:pt idx="88">
                  <c:v>899.16637499999945</c:v>
                </c:pt>
              </c:numCache>
            </c:numRef>
          </c:val>
          <c:smooth val="0"/>
        </c:ser>
        <c:ser>
          <c:idx val="0"/>
          <c:order val="1"/>
          <c:tx>
            <c:strRef>
              <c:f>'wk1 work (2)'!$BU$1</c:f>
              <c:strCache>
                <c:ptCount val="1"/>
                <c:pt idx="0">
                  <c:v>Upper main-stem Yakima R.</c:v>
                </c:pt>
              </c:strCache>
            </c:strRef>
          </c:tx>
          <c:spPr>
            <a:ln>
              <a:solidFill>
                <a:srgbClr val="00B0F0"/>
              </a:solidFill>
            </a:ln>
          </c:spPr>
          <c:marker>
            <c:symbol val="none"/>
          </c:marker>
          <c:cat>
            <c:numRef>
              <c:f>'wk1 work (2)'!$BT$2:$BT$226</c:f>
              <c:numCache>
                <c:formatCode>m/d;@</c:formatCode>
                <c:ptCount val="225"/>
                <c:pt idx="0">
                  <c:v>41528</c:v>
                </c:pt>
                <c:pt idx="1">
                  <c:v>41529</c:v>
                </c:pt>
                <c:pt idx="2">
                  <c:v>41530</c:v>
                </c:pt>
                <c:pt idx="3">
                  <c:v>41531</c:v>
                </c:pt>
                <c:pt idx="4">
                  <c:v>41532</c:v>
                </c:pt>
                <c:pt idx="5">
                  <c:v>41533</c:v>
                </c:pt>
                <c:pt idx="6">
                  <c:v>41534</c:v>
                </c:pt>
                <c:pt idx="7">
                  <c:v>41535</c:v>
                </c:pt>
                <c:pt idx="8">
                  <c:v>41536</c:v>
                </c:pt>
                <c:pt idx="9">
                  <c:v>41537</c:v>
                </c:pt>
                <c:pt idx="10">
                  <c:v>41538</c:v>
                </c:pt>
                <c:pt idx="11">
                  <c:v>41539</c:v>
                </c:pt>
                <c:pt idx="12">
                  <c:v>41540</c:v>
                </c:pt>
                <c:pt idx="13">
                  <c:v>41541</c:v>
                </c:pt>
                <c:pt idx="14">
                  <c:v>41542</c:v>
                </c:pt>
                <c:pt idx="15">
                  <c:v>41543</c:v>
                </c:pt>
                <c:pt idx="16">
                  <c:v>41544</c:v>
                </c:pt>
                <c:pt idx="17">
                  <c:v>41545</c:v>
                </c:pt>
                <c:pt idx="18">
                  <c:v>41546</c:v>
                </c:pt>
                <c:pt idx="19">
                  <c:v>41547</c:v>
                </c:pt>
                <c:pt idx="20">
                  <c:v>41548</c:v>
                </c:pt>
                <c:pt idx="21">
                  <c:v>41549</c:v>
                </c:pt>
                <c:pt idx="22">
                  <c:v>41550</c:v>
                </c:pt>
                <c:pt idx="23">
                  <c:v>41551</c:v>
                </c:pt>
                <c:pt idx="24">
                  <c:v>41552</c:v>
                </c:pt>
                <c:pt idx="25">
                  <c:v>41553</c:v>
                </c:pt>
                <c:pt idx="26">
                  <c:v>41554</c:v>
                </c:pt>
                <c:pt idx="27">
                  <c:v>41555</c:v>
                </c:pt>
                <c:pt idx="28">
                  <c:v>41556</c:v>
                </c:pt>
                <c:pt idx="29">
                  <c:v>41557</c:v>
                </c:pt>
                <c:pt idx="30">
                  <c:v>41558</c:v>
                </c:pt>
                <c:pt idx="31">
                  <c:v>41559</c:v>
                </c:pt>
                <c:pt idx="32">
                  <c:v>41560</c:v>
                </c:pt>
                <c:pt idx="33">
                  <c:v>41561</c:v>
                </c:pt>
                <c:pt idx="34">
                  <c:v>41562</c:v>
                </c:pt>
                <c:pt idx="35">
                  <c:v>41563</c:v>
                </c:pt>
                <c:pt idx="36">
                  <c:v>41564</c:v>
                </c:pt>
                <c:pt idx="37">
                  <c:v>41565</c:v>
                </c:pt>
                <c:pt idx="38">
                  <c:v>41566</c:v>
                </c:pt>
                <c:pt idx="39">
                  <c:v>41567</c:v>
                </c:pt>
                <c:pt idx="40">
                  <c:v>41568</c:v>
                </c:pt>
                <c:pt idx="41">
                  <c:v>41569</c:v>
                </c:pt>
                <c:pt idx="42">
                  <c:v>41570</c:v>
                </c:pt>
                <c:pt idx="43">
                  <c:v>41571</c:v>
                </c:pt>
                <c:pt idx="44">
                  <c:v>41572</c:v>
                </c:pt>
                <c:pt idx="45">
                  <c:v>41573</c:v>
                </c:pt>
                <c:pt idx="46">
                  <c:v>41574</c:v>
                </c:pt>
                <c:pt idx="47">
                  <c:v>41575</c:v>
                </c:pt>
                <c:pt idx="48">
                  <c:v>41576</c:v>
                </c:pt>
                <c:pt idx="49">
                  <c:v>41577</c:v>
                </c:pt>
                <c:pt idx="50">
                  <c:v>41578</c:v>
                </c:pt>
                <c:pt idx="51">
                  <c:v>41579</c:v>
                </c:pt>
                <c:pt idx="52">
                  <c:v>41580</c:v>
                </c:pt>
                <c:pt idx="53">
                  <c:v>41581</c:v>
                </c:pt>
                <c:pt idx="54">
                  <c:v>41582</c:v>
                </c:pt>
                <c:pt idx="55">
                  <c:v>41583</c:v>
                </c:pt>
                <c:pt idx="56">
                  <c:v>41584</c:v>
                </c:pt>
                <c:pt idx="57">
                  <c:v>41585</c:v>
                </c:pt>
                <c:pt idx="58">
                  <c:v>41586</c:v>
                </c:pt>
                <c:pt idx="59">
                  <c:v>41587</c:v>
                </c:pt>
                <c:pt idx="60">
                  <c:v>41588</c:v>
                </c:pt>
                <c:pt idx="61">
                  <c:v>41589</c:v>
                </c:pt>
                <c:pt idx="62">
                  <c:v>41590</c:v>
                </c:pt>
                <c:pt idx="63">
                  <c:v>41591</c:v>
                </c:pt>
                <c:pt idx="64">
                  <c:v>41592</c:v>
                </c:pt>
                <c:pt idx="65">
                  <c:v>41593</c:v>
                </c:pt>
                <c:pt idx="66">
                  <c:v>41594</c:v>
                </c:pt>
                <c:pt idx="67">
                  <c:v>41595</c:v>
                </c:pt>
                <c:pt idx="68">
                  <c:v>41596</c:v>
                </c:pt>
                <c:pt idx="69">
                  <c:v>41597</c:v>
                </c:pt>
                <c:pt idx="70">
                  <c:v>41598</c:v>
                </c:pt>
                <c:pt idx="71">
                  <c:v>41599</c:v>
                </c:pt>
                <c:pt idx="72">
                  <c:v>41600</c:v>
                </c:pt>
                <c:pt idx="73">
                  <c:v>41601</c:v>
                </c:pt>
                <c:pt idx="74">
                  <c:v>41602</c:v>
                </c:pt>
                <c:pt idx="75">
                  <c:v>41603</c:v>
                </c:pt>
                <c:pt idx="76">
                  <c:v>41604</c:v>
                </c:pt>
                <c:pt idx="77">
                  <c:v>41605</c:v>
                </c:pt>
                <c:pt idx="78">
                  <c:v>41606</c:v>
                </c:pt>
                <c:pt idx="79">
                  <c:v>41607</c:v>
                </c:pt>
                <c:pt idx="80">
                  <c:v>41608</c:v>
                </c:pt>
                <c:pt idx="81">
                  <c:v>41609</c:v>
                </c:pt>
                <c:pt idx="82">
                  <c:v>41610</c:v>
                </c:pt>
                <c:pt idx="83">
                  <c:v>41611</c:v>
                </c:pt>
                <c:pt idx="84">
                  <c:v>41612</c:v>
                </c:pt>
                <c:pt idx="85">
                  <c:v>41613</c:v>
                </c:pt>
                <c:pt idx="86">
                  <c:v>41614</c:v>
                </c:pt>
                <c:pt idx="87">
                  <c:v>41615</c:v>
                </c:pt>
                <c:pt idx="88">
                  <c:v>41616</c:v>
                </c:pt>
                <c:pt idx="89">
                  <c:v>41617</c:v>
                </c:pt>
                <c:pt idx="90">
                  <c:v>41618</c:v>
                </c:pt>
                <c:pt idx="91">
                  <c:v>41619</c:v>
                </c:pt>
                <c:pt idx="92">
                  <c:v>41620</c:v>
                </c:pt>
                <c:pt idx="93">
                  <c:v>41621</c:v>
                </c:pt>
                <c:pt idx="94">
                  <c:v>41622</c:v>
                </c:pt>
                <c:pt idx="95">
                  <c:v>41623</c:v>
                </c:pt>
                <c:pt idx="96">
                  <c:v>41624</c:v>
                </c:pt>
                <c:pt idx="97">
                  <c:v>41625</c:v>
                </c:pt>
                <c:pt idx="98">
                  <c:v>41626</c:v>
                </c:pt>
                <c:pt idx="99">
                  <c:v>41627</c:v>
                </c:pt>
                <c:pt idx="100">
                  <c:v>41628</c:v>
                </c:pt>
                <c:pt idx="101">
                  <c:v>41629</c:v>
                </c:pt>
                <c:pt idx="102">
                  <c:v>41630</c:v>
                </c:pt>
                <c:pt idx="103">
                  <c:v>41631</c:v>
                </c:pt>
                <c:pt idx="104">
                  <c:v>41632</c:v>
                </c:pt>
                <c:pt idx="105">
                  <c:v>41633</c:v>
                </c:pt>
                <c:pt idx="106">
                  <c:v>41634</c:v>
                </c:pt>
                <c:pt idx="107">
                  <c:v>41635</c:v>
                </c:pt>
                <c:pt idx="108">
                  <c:v>41636</c:v>
                </c:pt>
                <c:pt idx="109">
                  <c:v>41637</c:v>
                </c:pt>
                <c:pt idx="110">
                  <c:v>41638</c:v>
                </c:pt>
                <c:pt idx="111">
                  <c:v>41639</c:v>
                </c:pt>
                <c:pt idx="112">
                  <c:v>41640</c:v>
                </c:pt>
                <c:pt idx="113">
                  <c:v>41641</c:v>
                </c:pt>
                <c:pt idx="114">
                  <c:v>41642</c:v>
                </c:pt>
                <c:pt idx="115">
                  <c:v>41643</c:v>
                </c:pt>
                <c:pt idx="116">
                  <c:v>41644</c:v>
                </c:pt>
                <c:pt idx="117">
                  <c:v>41645</c:v>
                </c:pt>
                <c:pt idx="118">
                  <c:v>41646</c:v>
                </c:pt>
                <c:pt idx="119">
                  <c:v>41647</c:v>
                </c:pt>
                <c:pt idx="120">
                  <c:v>41648</c:v>
                </c:pt>
                <c:pt idx="121">
                  <c:v>41649</c:v>
                </c:pt>
                <c:pt idx="122">
                  <c:v>41650</c:v>
                </c:pt>
                <c:pt idx="123">
                  <c:v>41651</c:v>
                </c:pt>
                <c:pt idx="124">
                  <c:v>41652</c:v>
                </c:pt>
                <c:pt idx="125">
                  <c:v>41653</c:v>
                </c:pt>
                <c:pt idx="126">
                  <c:v>41654</c:v>
                </c:pt>
                <c:pt idx="127">
                  <c:v>41655</c:v>
                </c:pt>
                <c:pt idx="128">
                  <c:v>41656</c:v>
                </c:pt>
                <c:pt idx="129">
                  <c:v>41657</c:v>
                </c:pt>
                <c:pt idx="130">
                  <c:v>41658</c:v>
                </c:pt>
                <c:pt idx="131">
                  <c:v>41659</c:v>
                </c:pt>
                <c:pt idx="132">
                  <c:v>41660</c:v>
                </c:pt>
                <c:pt idx="133">
                  <c:v>41661</c:v>
                </c:pt>
                <c:pt idx="134">
                  <c:v>41662</c:v>
                </c:pt>
                <c:pt idx="135">
                  <c:v>41663</c:v>
                </c:pt>
                <c:pt idx="136">
                  <c:v>41664</c:v>
                </c:pt>
                <c:pt idx="137">
                  <c:v>41665</c:v>
                </c:pt>
                <c:pt idx="138">
                  <c:v>41666</c:v>
                </c:pt>
                <c:pt idx="139">
                  <c:v>41667</c:v>
                </c:pt>
                <c:pt idx="140">
                  <c:v>41668</c:v>
                </c:pt>
                <c:pt idx="141">
                  <c:v>41669</c:v>
                </c:pt>
                <c:pt idx="142">
                  <c:v>41670</c:v>
                </c:pt>
                <c:pt idx="143">
                  <c:v>41671</c:v>
                </c:pt>
                <c:pt idx="144">
                  <c:v>41672</c:v>
                </c:pt>
                <c:pt idx="145">
                  <c:v>41673</c:v>
                </c:pt>
                <c:pt idx="146">
                  <c:v>41674</c:v>
                </c:pt>
                <c:pt idx="147">
                  <c:v>41675</c:v>
                </c:pt>
                <c:pt idx="148">
                  <c:v>41676</c:v>
                </c:pt>
                <c:pt idx="149">
                  <c:v>41677</c:v>
                </c:pt>
                <c:pt idx="150">
                  <c:v>41678</c:v>
                </c:pt>
                <c:pt idx="151">
                  <c:v>41679</c:v>
                </c:pt>
                <c:pt idx="152">
                  <c:v>41680</c:v>
                </c:pt>
                <c:pt idx="153">
                  <c:v>41681</c:v>
                </c:pt>
                <c:pt idx="154">
                  <c:v>41682</c:v>
                </c:pt>
                <c:pt idx="155">
                  <c:v>41683</c:v>
                </c:pt>
                <c:pt idx="156">
                  <c:v>41684</c:v>
                </c:pt>
                <c:pt idx="157">
                  <c:v>41685</c:v>
                </c:pt>
                <c:pt idx="158">
                  <c:v>41686</c:v>
                </c:pt>
                <c:pt idx="159">
                  <c:v>41687</c:v>
                </c:pt>
                <c:pt idx="160">
                  <c:v>41688</c:v>
                </c:pt>
                <c:pt idx="161">
                  <c:v>41689</c:v>
                </c:pt>
                <c:pt idx="162">
                  <c:v>41690</c:v>
                </c:pt>
                <c:pt idx="163">
                  <c:v>41691</c:v>
                </c:pt>
                <c:pt idx="164">
                  <c:v>41692</c:v>
                </c:pt>
                <c:pt idx="165">
                  <c:v>41693</c:v>
                </c:pt>
                <c:pt idx="166">
                  <c:v>41694</c:v>
                </c:pt>
                <c:pt idx="167">
                  <c:v>41695</c:v>
                </c:pt>
                <c:pt idx="168">
                  <c:v>41696</c:v>
                </c:pt>
                <c:pt idx="169">
                  <c:v>41697</c:v>
                </c:pt>
                <c:pt idx="170">
                  <c:v>41698</c:v>
                </c:pt>
                <c:pt idx="171">
                  <c:v>41699</c:v>
                </c:pt>
                <c:pt idx="172">
                  <c:v>41700</c:v>
                </c:pt>
                <c:pt idx="173">
                  <c:v>41701</c:v>
                </c:pt>
                <c:pt idx="174">
                  <c:v>41702</c:v>
                </c:pt>
                <c:pt idx="175">
                  <c:v>41703</c:v>
                </c:pt>
                <c:pt idx="176">
                  <c:v>41704</c:v>
                </c:pt>
                <c:pt idx="177">
                  <c:v>41705</c:v>
                </c:pt>
                <c:pt idx="178">
                  <c:v>41706</c:v>
                </c:pt>
                <c:pt idx="179">
                  <c:v>41707</c:v>
                </c:pt>
                <c:pt idx="180">
                  <c:v>41708</c:v>
                </c:pt>
                <c:pt idx="181">
                  <c:v>41709</c:v>
                </c:pt>
                <c:pt idx="182">
                  <c:v>41710</c:v>
                </c:pt>
                <c:pt idx="183">
                  <c:v>41711</c:v>
                </c:pt>
                <c:pt idx="184">
                  <c:v>41712</c:v>
                </c:pt>
                <c:pt idx="185">
                  <c:v>41713</c:v>
                </c:pt>
                <c:pt idx="186">
                  <c:v>41714</c:v>
                </c:pt>
                <c:pt idx="187">
                  <c:v>41715</c:v>
                </c:pt>
                <c:pt idx="188">
                  <c:v>41716</c:v>
                </c:pt>
                <c:pt idx="189">
                  <c:v>41717</c:v>
                </c:pt>
                <c:pt idx="190">
                  <c:v>41718</c:v>
                </c:pt>
                <c:pt idx="191">
                  <c:v>41719</c:v>
                </c:pt>
                <c:pt idx="192">
                  <c:v>41720</c:v>
                </c:pt>
                <c:pt idx="193">
                  <c:v>41721</c:v>
                </c:pt>
                <c:pt idx="194">
                  <c:v>41722</c:v>
                </c:pt>
                <c:pt idx="195">
                  <c:v>41723</c:v>
                </c:pt>
                <c:pt idx="196">
                  <c:v>41724</c:v>
                </c:pt>
                <c:pt idx="197">
                  <c:v>41725</c:v>
                </c:pt>
                <c:pt idx="198">
                  <c:v>41726</c:v>
                </c:pt>
                <c:pt idx="199">
                  <c:v>41727</c:v>
                </c:pt>
                <c:pt idx="200">
                  <c:v>41728</c:v>
                </c:pt>
                <c:pt idx="201">
                  <c:v>41729</c:v>
                </c:pt>
                <c:pt idx="202">
                  <c:v>41730</c:v>
                </c:pt>
                <c:pt idx="203">
                  <c:v>41731</c:v>
                </c:pt>
                <c:pt idx="204">
                  <c:v>41732</c:v>
                </c:pt>
                <c:pt idx="205">
                  <c:v>41733</c:v>
                </c:pt>
                <c:pt idx="206">
                  <c:v>41734</c:v>
                </c:pt>
                <c:pt idx="207">
                  <c:v>41735</c:v>
                </c:pt>
                <c:pt idx="208">
                  <c:v>41736</c:v>
                </c:pt>
                <c:pt idx="209">
                  <c:v>41737</c:v>
                </c:pt>
                <c:pt idx="210">
                  <c:v>41738</c:v>
                </c:pt>
                <c:pt idx="211">
                  <c:v>41739</c:v>
                </c:pt>
                <c:pt idx="212">
                  <c:v>41740</c:v>
                </c:pt>
                <c:pt idx="213">
                  <c:v>41741</c:v>
                </c:pt>
                <c:pt idx="214">
                  <c:v>41742</c:v>
                </c:pt>
                <c:pt idx="215">
                  <c:v>41743</c:v>
                </c:pt>
                <c:pt idx="216">
                  <c:v>41744</c:v>
                </c:pt>
                <c:pt idx="217">
                  <c:v>41745</c:v>
                </c:pt>
                <c:pt idx="218">
                  <c:v>41746</c:v>
                </c:pt>
                <c:pt idx="219">
                  <c:v>41747</c:v>
                </c:pt>
                <c:pt idx="220">
                  <c:v>41748</c:v>
                </c:pt>
                <c:pt idx="221">
                  <c:v>41749</c:v>
                </c:pt>
                <c:pt idx="222">
                  <c:v>41750</c:v>
                </c:pt>
                <c:pt idx="223">
                  <c:v>41751</c:v>
                </c:pt>
                <c:pt idx="224">
                  <c:v>41752</c:v>
                </c:pt>
              </c:numCache>
            </c:numRef>
          </c:cat>
          <c:val>
            <c:numRef>
              <c:f>'wk1 work (2)'!$BU$2:$BU$226</c:f>
              <c:numCache>
                <c:formatCode>General</c:formatCode>
                <c:ptCount val="225"/>
                <c:pt idx="0">
                  <c:v>17.872291666666669</c:v>
                </c:pt>
                <c:pt idx="1">
                  <c:v>35.940895833333329</c:v>
                </c:pt>
                <c:pt idx="2">
                  <c:v>54.326916666666662</c:v>
                </c:pt>
                <c:pt idx="3">
                  <c:v>72.62566666666666</c:v>
                </c:pt>
                <c:pt idx="4">
                  <c:v>90.914583333333326</c:v>
                </c:pt>
                <c:pt idx="5">
                  <c:v>108.65247916666667</c:v>
                </c:pt>
                <c:pt idx="6">
                  <c:v>125.5571875</c:v>
                </c:pt>
                <c:pt idx="7">
                  <c:v>141.89168749999999</c:v>
                </c:pt>
                <c:pt idx="8">
                  <c:v>157.94133333333335</c:v>
                </c:pt>
                <c:pt idx="9">
                  <c:v>173.73120833333337</c:v>
                </c:pt>
                <c:pt idx="10">
                  <c:v>189.88760416666668</c:v>
                </c:pt>
                <c:pt idx="11">
                  <c:v>205.56891666666669</c:v>
                </c:pt>
                <c:pt idx="12">
                  <c:v>220.74675000000002</c:v>
                </c:pt>
                <c:pt idx="13">
                  <c:v>235.48791666666671</c:v>
                </c:pt>
                <c:pt idx="14">
                  <c:v>250.02095833333337</c:v>
                </c:pt>
                <c:pt idx="15">
                  <c:v>264.52785416666671</c:v>
                </c:pt>
                <c:pt idx="16">
                  <c:v>278.49610416666667</c:v>
                </c:pt>
                <c:pt idx="17">
                  <c:v>292.29685416666666</c:v>
                </c:pt>
                <c:pt idx="18">
                  <c:v>305.69506250000006</c:v>
                </c:pt>
                <c:pt idx="19">
                  <c:v>318.15250000000003</c:v>
                </c:pt>
                <c:pt idx="20">
                  <c:v>330.15300000000002</c:v>
                </c:pt>
                <c:pt idx="21">
                  <c:v>341.96568750000006</c:v>
                </c:pt>
                <c:pt idx="22">
                  <c:v>353.63545833333342</c:v>
                </c:pt>
                <c:pt idx="23">
                  <c:v>365.08262500000006</c:v>
                </c:pt>
                <c:pt idx="24">
                  <c:v>376.78666666666675</c:v>
                </c:pt>
                <c:pt idx="25">
                  <c:v>388.61202083333342</c:v>
                </c:pt>
                <c:pt idx="26">
                  <c:v>400.61202083333342</c:v>
                </c:pt>
                <c:pt idx="27">
                  <c:v>411.89391666666677</c:v>
                </c:pt>
                <c:pt idx="28">
                  <c:v>422.78552083333341</c:v>
                </c:pt>
                <c:pt idx="29">
                  <c:v>433.70816666666678</c:v>
                </c:pt>
                <c:pt idx="30">
                  <c:v>444.77512500000012</c:v>
                </c:pt>
                <c:pt idx="31">
                  <c:v>455.89714583333341</c:v>
                </c:pt>
                <c:pt idx="32">
                  <c:v>466.61008333333342</c:v>
                </c:pt>
                <c:pt idx="33">
                  <c:v>476.85591666666676</c:v>
                </c:pt>
                <c:pt idx="34">
                  <c:v>486.67779166666674</c:v>
                </c:pt>
                <c:pt idx="35">
                  <c:v>496.39966666666675</c:v>
                </c:pt>
                <c:pt idx="36">
                  <c:v>506.04114583333342</c:v>
                </c:pt>
                <c:pt idx="37">
                  <c:v>515.44016666666676</c:v>
                </c:pt>
                <c:pt idx="38">
                  <c:v>524.76706250000007</c:v>
                </c:pt>
                <c:pt idx="39">
                  <c:v>534.16583333333347</c:v>
                </c:pt>
                <c:pt idx="40">
                  <c:v>543.73716666666678</c:v>
                </c:pt>
                <c:pt idx="41">
                  <c:v>553.36422916666675</c:v>
                </c:pt>
                <c:pt idx="42">
                  <c:v>562.89679166666679</c:v>
                </c:pt>
                <c:pt idx="43">
                  <c:v>572.30975000000012</c:v>
                </c:pt>
                <c:pt idx="44">
                  <c:v>581.79933333333338</c:v>
                </c:pt>
                <c:pt idx="45">
                  <c:v>591.14106250000009</c:v>
                </c:pt>
                <c:pt idx="46">
                  <c:v>600.05222916666673</c:v>
                </c:pt>
                <c:pt idx="47">
                  <c:v>608.81881250000015</c:v>
                </c:pt>
                <c:pt idx="48">
                  <c:v>616.21512500000006</c:v>
                </c:pt>
                <c:pt idx="49">
                  <c:v>623.54166666666674</c:v>
                </c:pt>
                <c:pt idx="50">
                  <c:v>632.04437500000006</c:v>
                </c:pt>
                <c:pt idx="51">
                  <c:v>641.04756250000014</c:v>
                </c:pt>
                <c:pt idx="52">
                  <c:v>649.92060416666675</c:v>
                </c:pt>
                <c:pt idx="53">
                  <c:v>657.05097916666682</c:v>
                </c:pt>
                <c:pt idx="54">
                  <c:v>663.49412500000017</c:v>
                </c:pt>
                <c:pt idx="55">
                  <c:v>670.02395833333344</c:v>
                </c:pt>
                <c:pt idx="56">
                  <c:v>676.9103958333335</c:v>
                </c:pt>
                <c:pt idx="57">
                  <c:v>683.65154166666684</c:v>
                </c:pt>
                <c:pt idx="58">
                  <c:v>689.95243750000009</c:v>
                </c:pt>
                <c:pt idx="59">
                  <c:v>696.26031250000005</c:v>
                </c:pt>
                <c:pt idx="60">
                  <c:v>702.92304166666679</c:v>
                </c:pt>
                <c:pt idx="61">
                  <c:v>710.07258333333345</c:v>
                </c:pt>
                <c:pt idx="62">
                  <c:v>717.30812500000002</c:v>
                </c:pt>
                <c:pt idx="63">
                  <c:v>724.58325000000013</c:v>
                </c:pt>
                <c:pt idx="64">
                  <c:v>731.57302083333343</c:v>
                </c:pt>
                <c:pt idx="65">
                  <c:v>737.71054166666681</c:v>
                </c:pt>
                <c:pt idx="66">
                  <c:v>742.77687500000002</c:v>
                </c:pt>
                <c:pt idx="67">
                  <c:v>747.63922916666672</c:v>
                </c:pt>
                <c:pt idx="68">
                  <c:v>753.56389583333339</c:v>
                </c:pt>
                <c:pt idx="69">
                  <c:v>759.34637500000008</c:v>
                </c:pt>
                <c:pt idx="70">
                  <c:v>763.73650000000009</c:v>
                </c:pt>
                <c:pt idx="71">
                  <c:v>766.77193750000015</c:v>
                </c:pt>
                <c:pt idx="72">
                  <c:v>769.38866666666672</c:v>
                </c:pt>
                <c:pt idx="73">
                  <c:v>772.0051041666668</c:v>
                </c:pt>
                <c:pt idx="74">
                  <c:v>774.8924166666668</c:v>
                </c:pt>
                <c:pt idx="75">
                  <c:v>778.13508333333334</c:v>
                </c:pt>
                <c:pt idx="76">
                  <c:v>781.68579166666677</c:v>
                </c:pt>
                <c:pt idx="77">
                  <c:v>785.4580625000001</c:v>
                </c:pt>
                <c:pt idx="78">
                  <c:v>788.88387499999999</c:v>
                </c:pt>
                <c:pt idx="79">
                  <c:v>792.45737499999996</c:v>
                </c:pt>
                <c:pt idx="80">
                  <c:v>797.21995833333335</c:v>
                </c:pt>
                <c:pt idx="81">
                  <c:v>802.09522916666674</c:v>
                </c:pt>
                <c:pt idx="82">
                  <c:v>805.55933333333337</c:v>
                </c:pt>
                <c:pt idx="83">
                  <c:v>808.5927916666667</c:v>
                </c:pt>
                <c:pt idx="84">
                  <c:v>810.42620833333331</c:v>
                </c:pt>
                <c:pt idx="85">
                  <c:v>811.66529166666669</c:v>
                </c:pt>
                <c:pt idx="86">
                  <c:v>812.73166666666668</c:v>
                </c:pt>
                <c:pt idx="87">
                  <c:v>813.22829166666668</c:v>
                </c:pt>
                <c:pt idx="88">
                  <c:v>813.85325</c:v>
                </c:pt>
                <c:pt idx="89">
                  <c:v>815.00041666666675</c:v>
                </c:pt>
                <c:pt idx="90">
                  <c:v>817.2507291666667</c:v>
                </c:pt>
                <c:pt idx="91">
                  <c:v>819.59129166666673</c:v>
                </c:pt>
                <c:pt idx="92">
                  <c:v>821.65414583333336</c:v>
                </c:pt>
                <c:pt idx="93">
                  <c:v>824.56558333333339</c:v>
                </c:pt>
                <c:pt idx="94">
                  <c:v>828.26131250000003</c:v>
                </c:pt>
                <c:pt idx="95">
                  <c:v>832.52495833333342</c:v>
                </c:pt>
                <c:pt idx="96">
                  <c:v>836.68481250000013</c:v>
                </c:pt>
                <c:pt idx="97">
                  <c:v>839.9186666666667</c:v>
                </c:pt>
                <c:pt idx="98">
                  <c:v>843.83300000000008</c:v>
                </c:pt>
                <c:pt idx="99">
                  <c:v>846.51379166666675</c:v>
                </c:pt>
                <c:pt idx="100">
                  <c:v>848.49331250000012</c:v>
                </c:pt>
                <c:pt idx="101">
                  <c:v>851.67972916666679</c:v>
                </c:pt>
                <c:pt idx="102">
                  <c:v>855.61547916666677</c:v>
                </c:pt>
                <c:pt idx="103">
                  <c:v>859.85764583333344</c:v>
                </c:pt>
                <c:pt idx="104">
                  <c:v>863.05206250000015</c:v>
                </c:pt>
                <c:pt idx="105">
                  <c:v>865.89070833333358</c:v>
                </c:pt>
                <c:pt idx="106">
                  <c:v>868.9373750000002</c:v>
                </c:pt>
                <c:pt idx="107">
                  <c:v>872.35866666666686</c:v>
                </c:pt>
                <c:pt idx="108">
                  <c:v>875.8659375000002</c:v>
                </c:pt>
                <c:pt idx="109">
                  <c:v>879.07316666666679</c:v>
                </c:pt>
                <c:pt idx="110">
                  <c:v>882.75364583333351</c:v>
                </c:pt>
                <c:pt idx="111">
                  <c:v>886.8505416666668</c:v>
                </c:pt>
                <c:pt idx="112">
                  <c:v>890.20135416666676</c:v>
                </c:pt>
                <c:pt idx="113">
                  <c:v>885.69529166666666</c:v>
                </c:pt>
                <c:pt idx="114">
                  <c:v>889.49099999999999</c:v>
                </c:pt>
                <c:pt idx="115">
                  <c:v>891.92733333333331</c:v>
                </c:pt>
                <c:pt idx="116">
                  <c:v>893.71825000000001</c:v>
                </c:pt>
                <c:pt idx="117">
                  <c:v>895.65274999999997</c:v>
                </c:pt>
                <c:pt idx="118">
                  <c:v>898.35608333333334</c:v>
                </c:pt>
              </c:numCache>
            </c:numRef>
          </c:val>
          <c:smooth val="0"/>
        </c:ser>
        <c:ser>
          <c:idx val="1"/>
          <c:order val="2"/>
          <c:tx>
            <c:strRef>
              <c:f>'wk1 work (2)'!$BV$1</c:f>
              <c:strCache>
                <c:ptCount val="1"/>
                <c:pt idx="0">
                  <c:v>Lower main-stem Yakima R.</c:v>
                </c:pt>
              </c:strCache>
            </c:strRef>
          </c:tx>
          <c:spPr>
            <a:ln>
              <a:solidFill>
                <a:schemeClr val="accent1">
                  <a:lumMod val="75000"/>
                </a:schemeClr>
              </a:solidFill>
            </a:ln>
          </c:spPr>
          <c:marker>
            <c:symbol val="none"/>
          </c:marker>
          <c:cat>
            <c:numRef>
              <c:f>'wk1 work (2)'!$BT$2:$BT$226</c:f>
              <c:numCache>
                <c:formatCode>m/d;@</c:formatCode>
                <c:ptCount val="225"/>
                <c:pt idx="0">
                  <c:v>41528</c:v>
                </c:pt>
                <c:pt idx="1">
                  <c:v>41529</c:v>
                </c:pt>
                <c:pt idx="2">
                  <c:v>41530</c:v>
                </c:pt>
                <c:pt idx="3">
                  <c:v>41531</c:v>
                </c:pt>
                <c:pt idx="4">
                  <c:v>41532</c:v>
                </c:pt>
                <c:pt idx="5">
                  <c:v>41533</c:v>
                </c:pt>
                <c:pt idx="6">
                  <c:v>41534</c:v>
                </c:pt>
                <c:pt idx="7">
                  <c:v>41535</c:v>
                </c:pt>
                <c:pt idx="8">
                  <c:v>41536</c:v>
                </c:pt>
                <c:pt idx="9">
                  <c:v>41537</c:v>
                </c:pt>
                <c:pt idx="10">
                  <c:v>41538</c:v>
                </c:pt>
                <c:pt idx="11">
                  <c:v>41539</c:v>
                </c:pt>
                <c:pt idx="12">
                  <c:v>41540</c:v>
                </c:pt>
                <c:pt idx="13">
                  <c:v>41541</c:v>
                </c:pt>
                <c:pt idx="14">
                  <c:v>41542</c:v>
                </c:pt>
                <c:pt idx="15">
                  <c:v>41543</c:v>
                </c:pt>
                <c:pt idx="16">
                  <c:v>41544</c:v>
                </c:pt>
                <c:pt idx="17">
                  <c:v>41545</c:v>
                </c:pt>
                <c:pt idx="18">
                  <c:v>41546</c:v>
                </c:pt>
                <c:pt idx="19">
                  <c:v>41547</c:v>
                </c:pt>
                <c:pt idx="20">
                  <c:v>41548</c:v>
                </c:pt>
                <c:pt idx="21">
                  <c:v>41549</c:v>
                </c:pt>
                <c:pt idx="22">
                  <c:v>41550</c:v>
                </c:pt>
                <c:pt idx="23">
                  <c:v>41551</c:v>
                </c:pt>
                <c:pt idx="24">
                  <c:v>41552</c:v>
                </c:pt>
                <c:pt idx="25">
                  <c:v>41553</c:v>
                </c:pt>
                <c:pt idx="26">
                  <c:v>41554</c:v>
                </c:pt>
                <c:pt idx="27">
                  <c:v>41555</c:v>
                </c:pt>
                <c:pt idx="28">
                  <c:v>41556</c:v>
                </c:pt>
                <c:pt idx="29">
                  <c:v>41557</c:v>
                </c:pt>
                <c:pt idx="30">
                  <c:v>41558</c:v>
                </c:pt>
                <c:pt idx="31">
                  <c:v>41559</c:v>
                </c:pt>
                <c:pt idx="32">
                  <c:v>41560</c:v>
                </c:pt>
                <c:pt idx="33">
                  <c:v>41561</c:v>
                </c:pt>
                <c:pt idx="34">
                  <c:v>41562</c:v>
                </c:pt>
                <c:pt idx="35">
                  <c:v>41563</c:v>
                </c:pt>
                <c:pt idx="36">
                  <c:v>41564</c:v>
                </c:pt>
                <c:pt idx="37">
                  <c:v>41565</c:v>
                </c:pt>
                <c:pt idx="38">
                  <c:v>41566</c:v>
                </c:pt>
                <c:pt idx="39">
                  <c:v>41567</c:v>
                </c:pt>
                <c:pt idx="40">
                  <c:v>41568</c:v>
                </c:pt>
                <c:pt idx="41">
                  <c:v>41569</c:v>
                </c:pt>
                <c:pt idx="42">
                  <c:v>41570</c:v>
                </c:pt>
                <c:pt idx="43">
                  <c:v>41571</c:v>
                </c:pt>
                <c:pt idx="44">
                  <c:v>41572</c:v>
                </c:pt>
                <c:pt idx="45">
                  <c:v>41573</c:v>
                </c:pt>
                <c:pt idx="46">
                  <c:v>41574</c:v>
                </c:pt>
                <c:pt idx="47">
                  <c:v>41575</c:v>
                </c:pt>
                <c:pt idx="48">
                  <c:v>41576</c:v>
                </c:pt>
                <c:pt idx="49">
                  <c:v>41577</c:v>
                </c:pt>
                <c:pt idx="50">
                  <c:v>41578</c:v>
                </c:pt>
                <c:pt idx="51">
                  <c:v>41579</c:v>
                </c:pt>
                <c:pt idx="52">
                  <c:v>41580</c:v>
                </c:pt>
                <c:pt idx="53">
                  <c:v>41581</c:v>
                </c:pt>
                <c:pt idx="54">
                  <c:v>41582</c:v>
                </c:pt>
                <c:pt idx="55">
                  <c:v>41583</c:v>
                </c:pt>
                <c:pt idx="56">
                  <c:v>41584</c:v>
                </c:pt>
                <c:pt idx="57">
                  <c:v>41585</c:v>
                </c:pt>
                <c:pt idx="58">
                  <c:v>41586</c:v>
                </c:pt>
                <c:pt idx="59">
                  <c:v>41587</c:v>
                </c:pt>
                <c:pt idx="60">
                  <c:v>41588</c:v>
                </c:pt>
                <c:pt idx="61">
                  <c:v>41589</c:v>
                </c:pt>
                <c:pt idx="62">
                  <c:v>41590</c:v>
                </c:pt>
                <c:pt idx="63">
                  <c:v>41591</c:v>
                </c:pt>
                <c:pt idx="64">
                  <c:v>41592</c:v>
                </c:pt>
                <c:pt idx="65">
                  <c:v>41593</c:v>
                </c:pt>
                <c:pt idx="66">
                  <c:v>41594</c:v>
                </c:pt>
                <c:pt idx="67">
                  <c:v>41595</c:v>
                </c:pt>
                <c:pt idx="68">
                  <c:v>41596</c:v>
                </c:pt>
                <c:pt idx="69">
                  <c:v>41597</c:v>
                </c:pt>
                <c:pt idx="70">
                  <c:v>41598</c:v>
                </c:pt>
                <c:pt idx="71">
                  <c:v>41599</c:v>
                </c:pt>
                <c:pt idx="72">
                  <c:v>41600</c:v>
                </c:pt>
                <c:pt idx="73">
                  <c:v>41601</c:v>
                </c:pt>
                <c:pt idx="74">
                  <c:v>41602</c:v>
                </c:pt>
                <c:pt idx="75">
                  <c:v>41603</c:v>
                </c:pt>
                <c:pt idx="76">
                  <c:v>41604</c:v>
                </c:pt>
                <c:pt idx="77">
                  <c:v>41605</c:v>
                </c:pt>
                <c:pt idx="78">
                  <c:v>41606</c:v>
                </c:pt>
                <c:pt idx="79">
                  <c:v>41607</c:v>
                </c:pt>
                <c:pt idx="80">
                  <c:v>41608</c:v>
                </c:pt>
                <c:pt idx="81">
                  <c:v>41609</c:v>
                </c:pt>
                <c:pt idx="82">
                  <c:v>41610</c:v>
                </c:pt>
                <c:pt idx="83">
                  <c:v>41611</c:v>
                </c:pt>
                <c:pt idx="84">
                  <c:v>41612</c:v>
                </c:pt>
                <c:pt idx="85">
                  <c:v>41613</c:v>
                </c:pt>
                <c:pt idx="86">
                  <c:v>41614</c:v>
                </c:pt>
                <c:pt idx="87">
                  <c:v>41615</c:v>
                </c:pt>
                <c:pt idx="88">
                  <c:v>41616</c:v>
                </c:pt>
                <c:pt idx="89">
                  <c:v>41617</c:v>
                </c:pt>
                <c:pt idx="90">
                  <c:v>41618</c:v>
                </c:pt>
                <c:pt idx="91">
                  <c:v>41619</c:v>
                </c:pt>
                <c:pt idx="92">
                  <c:v>41620</c:v>
                </c:pt>
                <c:pt idx="93">
                  <c:v>41621</c:v>
                </c:pt>
                <c:pt idx="94">
                  <c:v>41622</c:v>
                </c:pt>
                <c:pt idx="95">
                  <c:v>41623</c:v>
                </c:pt>
                <c:pt idx="96">
                  <c:v>41624</c:v>
                </c:pt>
                <c:pt idx="97">
                  <c:v>41625</c:v>
                </c:pt>
                <c:pt idx="98">
                  <c:v>41626</c:v>
                </c:pt>
                <c:pt idx="99">
                  <c:v>41627</c:v>
                </c:pt>
                <c:pt idx="100">
                  <c:v>41628</c:v>
                </c:pt>
                <c:pt idx="101">
                  <c:v>41629</c:v>
                </c:pt>
                <c:pt idx="102">
                  <c:v>41630</c:v>
                </c:pt>
                <c:pt idx="103">
                  <c:v>41631</c:v>
                </c:pt>
                <c:pt idx="104">
                  <c:v>41632</c:v>
                </c:pt>
                <c:pt idx="105">
                  <c:v>41633</c:v>
                </c:pt>
                <c:pt idx="106">
                  <c:v>41634</c:v>
                </c:pt>
                <c:pt idx="107">
                  <c:v>41635</c:v>
                </c:pt>
                <c:pt idx="108">
                  <c:v>41636</c:v>
                </c:pt>
                <c:pt idx="109">
                  <c:v>41637</c:v>
                </c:pt>
                <c:pt idx="110">
                  <c:v>41638</c:v>
                </c:pt>
                <c:pt idx="111">
                  <c:v>41639</c:v>
                </c:pt>
                <c:pt idx="112">
                  <c:v>41640</c:v>
                </c:pt>
                <c:pt idx="113">
                  <c:v>41641</c:v>
                </c:pt>
                <c:pt idx="114">
                  <c:v>41642</c:v>
                </c:pt>
                <c:pt idx="115">
                  <c:v>41643</c:v>
                </c:pt>
                <c:pt idx="116">
                  <c:v>41644</c:v>
                </c:pt>
                <c:pt idx="117">
                  <c:v>41645</c:v>
                </c:pt>
                <c:pt idx="118">
                  <c:v>41646</c:v>
                </c:pt>
                <c:pt idx="119">
                  <c:v>41647</c:v>
                </c:pt>
                <c:pt idx="120">
                  <c:v>41648</c:v>
                </c:pt>
                <c:pt idx="121">
                  <c:v>41649</c:v>
                </c:pt>
                <c:pt idx="122">
                  <c:v>41650</c:v>
                </c:pt>
                <c:pt idx="123">
                  <c:v>41651</c:v>
                </c:pt>
                <c:pt idx="124">
                  <c:v>41652</c:v>
                </c:pt>
                <c:pt idx="125">
                  <c:v>41653</c:v>
                </c:pt>
                <c:pt idx="126">
                  <c:v>41654</c:v>
                </c:pt>
                <c:pt idx="127">
                  <c:v>41655</c:v>
                </c:pt>
                <c:pt idx="128">
                  <c:v>41656</c:v>
                </c:pt>
                <c:pt idx="129">
                  <c:v>41657</c:v>
                </c:pt>
                <c:pt idx="130">
                  <c:v>41658</c:v>
                </c:pt>
                <c:pt idx="131">
                  <c:v>41659</c:v>
                </c:pt>
                <c:pt idx="132">
                  <c:v>41660</c:v>
                </c:pt>
                <c:pt idx="133">
                  <c:v>41661</c:v>
                </c:pt>
                <c:pt idx="134">
                  <c:v>41662</c:v>
                </c:pt>
                <c:pt idx="135">
                  <c:v>41663</c:v>
                </c:pt>
                <c:pt idx="136">
                  <c:v>41664</c:v>
                </c:pt>
                <c:pt idx="137">
                  <c:v>41665</c:v>
                </c:pt>
                <c:pt idx="138">
                  <c:v>41666</c:v>
                </c:pt>
                <c:pt idx="139">
                  <c:v>41667</c:v>
                </c:pt>
                <c:pt idx="140">
                  <c:v>41668</c:v>
                </c:pt>
                <c:pt idx="141">
                  <c:v>41669</c:v>
                </c:pt>
                <c:pt idx="142">
                  <c:v>41670</c:v>
                </c:pt>
                <c:pt idx="143">
                  <c:v>41671</c:v>
                </c:pt>
                <c:pt idx="144">
                  <c:v>41672</c:v>
                </c:pt>
                <c:pt idx="145">
                  <c:v>41673</c:v>
                </c:pt>
                <c:pt idx="146">
                  <c:v>41674</c:v>
                </c:pt>
                <c:pt idx="147">
                  <c:v>41675</c:v>
                </c:pt>
                <c:pt idx="148">
                  <c:v>41676</c:v>
                </c:pt>
                <c:pt idx="149">
                  <c:v>41677</c:v>
                </c:pt>
                <c:pt idx="150">
                  <c:v>41678</c:v>
                </c:pt>
                <c:pt idx="151">
                  <c:v>41679</c:v>
                </c:pt>
                <c:pt idx="152">
                  <c:v>41680</c:v>
                </c:pt>
                <c:pt idx="153">
                  <c:v>41681</c:v>
                </c:pt>
                <c:pt idx="154">
                  <c:v>41682</c:v>
                </c:pt>
                <c:pt idx="155">
                  <c:v>41683</c:v>
                </c:pt>
                <c:pt idx="156">
                  <c:v>41684</c:v>
                </c:pt>
                <c:pt idx="157">
                  <c:v>41685</c:v>
                </c:pt>
                <c:pt idx="158">
                  <c:v>41686</c:v>
                </c:pt>
                <c:pt idx="159">
                  <c:v>41687</c:v>
                </c:pt>
                <c:pt idx="160">
                  <c:v>41688</c:v>
                </c:pt>
                <c:pt idx="161">
                  <c:v>41689</c:v>
                </c:pt>
                <c:pt idx="162">
                  <c:v>41690</c:v>
                </c:pt>
                <c:pt idx="163">
                  <c:v>41691</c:v>
                </c:pt>
                <c:pt idx="164">
                  <c:v>41692</c:v>
                </c:pt>
                <c:pt idx="165">
                  <c:v>41693</c:v>
                </c:pt>
                <c:pt idx="166">
                  <c:v>41694</c:v>
                </c:pt>
                <c:pt idx="167">
                  <c:v>41695</c:v>
                </c:pt>
                <c:pt idx="168">
                  <c:v>41696</c:v>
                </c:pt>
                <c:pt idx="169">
                  <c:v>41697</c:v>
                </c:pt>
                <c:pt idx="170">
                  <c:v>41698</c:v>
                </c:pt>
                <c:pt idx="171">
                  <c:v>41699</c:v>
                </c:pt>
                <c:pt idx="172">
                  <c:v>41700</c:v>
                </c:pt>
                <c:pt idx="173">
                  <c:v>41701</c:v>
                </c:pt>
                <c:pt idx="174">
                  <c:v>41702</c:v>
                </c:pt>
                <c:pt idx="175">
                  <c:v>41703</c:v>
                </c:pt>
                <c:pt idx="176">
                  <c:v>41704</c:v>
                </c:pt>
                <c:pt idx="177">
                  <c:v>41705</c:v>
                </c:pt>
                <c:pt idx="178">
                  <c:v>41706</c:v>
                </c:pt>
                <c:pt idx="179">
                  <c:v>41707</c:v>
                </c:pt>
                <c:pt idx="180">
                  <c:v>41708</c:v>
                </c:pt>
                <c:pt idx="181">
                  <c:v>41709</c:v>
                </c:pt>
                <c:pt idx="182">
                  <c:v>41710</c:v>
                </c:pt>
                <c:pt idx="183">
                  <c:v>41711</c:v>
                </c:pt>
                <c:pt idx="184">
                  <c:v>41712</c:v>
                </c:pt>
                <c:pt idx="185">
                  <c:v>41713</c:v>
                </c:pt>
                <c:pt idx="186">
                  <c:v>41714</c:v>
                </c:pt>
                <c:pt idx="187">
                  <c:v>41715</c:v>
                </c:pt>
                <c:pt idx="188">
                  <c:v>41716</c:v>
                </c:pt>
                <c:pt idx="189">
                  <c:v>41717</c:v>
                </c:pt>
                <c:pt idx="190">
                  <c:v>41718</c:v>
                </c:pt>
                <c:pt idx="191">
                  <c:v>41719</c:v>
                </c:pt>
                <c:pt idx="192">
                  <c:v>41720</c:v>
                </c:pt>
                <c:pt idx="193">
                  <c:v>41721</c:v>
                </c:pt>
                <c:pt idx="194">
                  <c:v>41722</c:v>
                </c:pt>
                <c:pt idx="195">
                  <c:v>41723</c:v>
                </c:pt>
                <c:pt idx="196">
                  <c:v>41724</c:v>
                </c:pt>
                <c:pt idx="197">
                  <c:v>41725</c:v>
                </c:pt>
                <c:pt idx="198">
                  <c:v>41726</c:v>
                </c:pt>
                <c:pt idx="199">
                  <c:v>41727</c:v>
                </c:pt>
                <c:pt idx="200">
                  <c:v>41728</c:v>
                </c:pt>
                <c:pt idx="201">
                  <c:v>41729</c:v>
                </c:pt>
                <c:pt idx="202">
                  <c:v>41730</c:v>
                </c:pt>
                <c:pt idx="203">
                  <c:v>41731</c:v>
                </c:pt>
                <c:pt idx="204">
                  <c:v>41732</c:v>
                </c:pt>
                <c:pt idx="205">
                  <c:v>41733</c:v>
                </c:pt>
                <c:pt idx="206">
                  <c:v>41734</c:v>
                </c:pt>
                <c:pt idx="207">
                  <c:v>41735</c:v>
                </c:pt>
                <c:pt idx="208">
                  <c:v>41736</c:v>
                </c:pt>
                <c:pt idx="209">
                  <c:v>41737</c:v>
                </c:pt>
                <c:pt idx="210">
                  <c:v>41738</c:v>
                </c:pt>
                <c:pt idx="211">
                  <c:v>41739</c:v>
                </c:pt>
                <c:pt idx="212">
                  <c:v>41740</c:v>
                </c:pt>
                <c:pt idx="213">
                  <c:v>41741</c:v>
                </c:pt>
                <c:pt idx="214">
                  <c:v>41742</c:v>
                </c:pt>
                <c:pt idx="215">
                  <c:v>41743</c:v>
                </c:pt>
                <c:pt idx="216">
                  <c:v>41744</c:v>
                </c:pt>
                <c:pt idx="217">
                  <c:v>41745</c:v>
                </c:pt>
                <c:pt idx="218">
                  <c:v>41746</c:v>
                </c:pt>
                <c:pt idx="219">
                  <c:v>41747</c:v>
                </c:pt>
                <c:pt idx="220">
                  <c:v>41748</c:v>
                </c:pt>
                <c:pt idx="221">
                  <c:v>41749</c:v>
                </c:pt>
                <c:pt idx="222">
                  <c:v>41750</c:v>
                </c:pt>
                <c:pt idx="223">
                  <c:v>41751</c:v>
                </c:pt>
                <c:pt idx="224">
                  <c:v>41752</c:v>
                </c:pt>
              </c:numCache>
            </c:numRef>
          </c:cat>
          <c:val>
            <c:numRef>
              <c:f>'wk1 work (2)'!$BV$2:$BV$226</c:f>
              <c:numCache>
                <c:formatCode>General</c:formatCode>
                <c:ptCount val="225"/>
                <c:pt idx="0">
                  <c:v>18.65570833333333</c:v>
                </c:pt>
                <c:pt idx="1">
                  <c:v>37.571124999999995</c:v>
                </c:pt>
                <c:pt idx="2">
                  <c:v>56.918770833333319</c:v>
                </c:pt>
                <c:pt idx="3">
                  <c:v>76.097874999999974</c:v>
                </c:pt>
                <c:pt idx="4">
                  <c:v>95.241145833333306</c:v>
                </c:pt>
                <c:pt idx="5">
                  <c:v>113.32604166666664</c:v>
                </c:pt>
                <c:pt idx="6">
                  <c:v>129.78283333333331</c:v>
                </c:pt>
                <c:pt idx="7">
                  <c:v>145.28035416666665</c:v>
                </c:pt>
                <c:pt idx="8">
                  <c:v>160.67249999999996</c:v>
                </c:pt>
                <c:pt idx="9">
                  <c:v>176.05487499999998</c:v>
                </c:pt>
                <c:pt idx="10">
                  <c:v>192.27879166666662</c:v>
                </c:pt>
                <c:pt idx="11">
                  <c:v>207.44549999999998</c:v>
                </c:pt>
                <c:pt idx="12">
                  <c:v>221.99616666666662</c:v>
                </c:pt>
                <c:pt idx="13">
                  <c:v>236.0232708333333</c:v>
                </c:pt>
                <c:pt idx="14">
                  <c:v>249.6566458333333</c:v>
                </c:pt>
                <c:pt idx="15">
                  <c:v>262.96645833333332</c:v>
                </c:pt>
                <c:pt idx="16">
                  <c:v>275.82943749999998</c:v>
                </c:pt>
                <c:pt idx="17">
                  <c:v>288.89699999999999</c:v>
                </c:pt>
                <c:pt idx="18">
                  <c:v>301.68129166666665</c:v>
                </c:pt>
                <c:pt idx="19">
                  <c:v>313.73199999999997</c:v>
                </c:pt>
                <c:pt idx="20">
                  <c:v>324.5927708333333</c:v>
                </c:pt>
                <c:pt idx="21">
                  <c:v>335.5213333333333</c:v>
                </c:pt>
                <c:pt idx="22">
                  <c:v>346.37912499999993</c:v>
                </c:pt>
                <c:pt idx="23">
                  <c:v>357.01458333333329</c:v>
                </c:pt>
                <c:pt idx="24">
                  <c:v>367.99189583333327</c:v>
                </c:pt>
                <c:pt idx="25">
                  <c:v>379.13193749999994</c:v>
                </c:pt>
                <c:pt idx="26">
                  <c:v>390.43558333333328</c:v>
                </c:pt>
                <c:pt idx="27">
                  <c:v>401.08156250000002</c:v>
                </c:pt>
                <c:pt idx="28">
                  <c:v>410.95266666666669</c:v>
                </c:pt>
                <c:pt idx="29">
                  <c:v>421.56502083333328</c:v>
                </c:pt>
                <c:pt idx="30">
                  <c:v>432.28564583333332</c:v>
                </c:pt>
                <c:pt idx="31">
                  <c:v>443.00075000000004</c:v>
                </c:pt>
                <c:pt idx="32">
                  <c:v>453.45018749999997</c:v>
                </c:pt>
                <c:pt idx="33">
                  <c:v>463.33510416666667</c:v>
                </c:pt>
                <c:pt idx="34">
                  <c:v>472.76837499999999</c:v>
                </c:pt>
                <c:pt idx="35">
                  <c:v>482.78854166666667</c:v>
                </c:pt>
                <c:pt idx="36">
                  <c:v>492.44377083333336</c:v>
                </c:pt>
                <c:pt idx="37">
                  <c:v>501.86660416666666</c:v>
                </c:pt>
                <c:pt idx="38">
                  <c:v>511.14566666666667</c:v>
                </c:pt>
                <c:pt idx="39">
                  <c:v>520.5499166666666</c:v>
                </c:pt>
                <c:pt idx="40">
                  <c:v>530.19897916666673</c:v>
                </c:pt>
                <c:pt idx="41">
                  <c:v>539.87670833333334</c:v>
                </c:pt>
                <c:pt idx="42">
                  <c:v>549.4393541666667</c:v>
                </c:pt>
                <c:pt idx="43">
                  <c:v>558.85025000000007</c:v>
                </c:pt>
                <c:pt idx="44">
                  <c:v>568.20556250000004</c:v>
                </c:pt>
                <c:pt idx="45">
                  <c:v>577.48287500000004</c:v>
                </c:pt>
                <c:pt idx="46">
                  <c:v>586.18739583333331</c:v>
                </c:pt>
                <c:pt idx="47">
                  <c:v>594.72777083333335</c:v>
                </c:pt>
                <c:pt idx="48">
                  <c:v>601.62825000000009</c:v>
                </c:pt>
                <c:pt idx="49">
                  <c:v>608.33341666666684</c:v>
                </c:pt>
                <c:pt idx="50">
                  <c:v>616.92706250000015</c:v>
                </c:pt>
                <c:pt idx="51">
                  <c:v>625.48800000000006</c:v>
                </c:pt>
                <c:pt idx="52">
                  <c:v>634.53110416666686</c:v>
                </c:pt>
                <c:pt idx="53">
                  <c:v>642.00750000000016</c:v>
                </c:pt>
                <c:pt idx="54">
                  <c:v>648.24466666666672</c:v>
                </c:pt>
                <c:pt idx="55">
                  <c:v>654.6310625000001</c:v>
                </c:pt>
                <c:pt idx="56">
                  <c:v>661.14412500000014</c:v>
                </c:pt>
                <c:pt idx="57">
                  <c:v>667.97641666666686</c:v>
                </c:pt>
                <c:pt idx="58">
                  <c:v>674.94500000000016</c:v>
                </c:pt>
                <c:pt idx="59">
                  <c:v>681.0850208333336</c:v>
                </c:pt>
                <c:pt idx="60">
                  <c:v>687.77768750000018</c:v>
                </c:pt>
                <c:pt idx="61">
                  <c:v>695.3794791666669</c:v>
                </c:pt>
                <c:pt idx="62">
                  <c:v>703.36139583333352</c:v>
                </c:pt>
                <c:pt idx="63">
                  <c:v>710.71629166666685</c:v>
                </c:pt>
                <c:pt idx="64">
                  <c:v>717.51220833333355</c:v>
                </c:pt>
                <c:pt idx="65">
                  <c:v>723.45239583333341</c:v>
                </c:pt>
                <c:pt idx="66">
                  <c:v>728.97202083333354</c:v>
                </c:pt>
                <c:pt idx="67">
                  <c:v>734.23631250000017</c:v>
                </c:pt>
                <c:pt idx="68">
                  <c:v>740.09795833333351</c:v>
                </c:pt>
                <c:pt idx="69">
                  <c:v>746.37118750000013</c:v>
                </c:pt>
                <c:pt idx="70">
                  <c:v>750.68491666666682</c:v>
                </c:pt>
                <c:pt idx="71">
                  <c:v>752.97760416666688</c:v>
                </c:pt>
                <c:pt idx="72">
                  <c:v>754.66887500000018</c:v>
                </c:pt>
                <c:pt idx="73">
                  <c:v>756.30797916666688</c:v>
                </c:pt>
                <c:pt idx="74">
                  <c:v>758.25350000000026</c:v>
                </c:pt>
                <c:pt idx="75">
                  <c:v>760.63743750000026</c:v>
                </c:pt>
                <c:pt idx="76">
                  <c:v>763.47331250000025</c:v>
                </c:pt>
                <c:pt idx="77">
                  <c:v>766.75162500000022</c:v>
                </c:pt>
                <c:pt idx="78">
                  <c:v>769.34575000000018</c:v>
                </c:pt>
                <c:pt idx="79">
                  <c:v>771.76118750000023</c:v>
                </c:pt>
                <c:pt idx="80">
                  <c:v>776.01277083333355</c:v>
                </c:pt>
                <c:pt idx="81">
                  <c:v>780.97462500000029</c:v>
                </c:pt>
                <c:pt idx="82">
                  <c:v>784.67850000000021</c:v>
                </c:pt>
                <c:pt idx="83">
                  <c:v>787.25745833333349</c:v>
                </c:pt>
                <c:pt idx="84">
                  <c:v>788.30691666666689</c:v>
                </c:pt>
                <c:pt idx="85">
                  <c:v>788.61012500000015</c:v>
                </c:pt>
                <c:pt idx="86">
                  <c:v>788.86731250000025</c:v>
                </c:pt>
                <c:pt idx="87">
                  <c:v>788.99756250000019</c:v>
                </c:pt>
                <c:pt idx="88">
                  <c:v>789.1255000000001</c:v>
                </c:pt>
                <c:pt idx="89">
                  <c:v>789.25112500000023</c:v>
                </c:pt>
                <c:pt idx="90">
                  <c:v>790.0682708333336</c:v>
                </c:pt>
                <c:pt idx="91">
                  <c:v>791.30014583333354</c:v>
                </c:pt>
                <c:pt idx="92">
                  <c:v>792.51652083333352</c:v>
                </c:pt>
                <c:pt idx="93">
                  <c:v>794.45383333333359</c:v>
                </c:pt>
                <c:pt idx="94">
                  <c:v>797.71666666666692</c:v>
                </c:pt>
                <c:pt idx="95">
                  <c:v>801.80291666666699</c:v>
                </c:pt>
                <c:pt idx="96">
                  <c:v>805.99820833333365</c:v>
                </c:pt>
                <c:pt idx="97">
                  <c:v>808.6341458333336</c:v>
                </c:pt>
                <c:pt idx="98">
                  <c:v>812.01112500000022</c:v>
                </c:pt>
                <c:pt idx="99">
                  <c:v>814.02147916666684</c:v>
                </c:pt>
                <c:pt idx="100">
                  <c:v>815.59566666666683</c:v>
                </c:pt>
                <c:pt idx="101">
                  <c:v>818.33245833333353</c:v>
                </c:pt>
                <c:pt idx="102">
                  <c:v>822.04777083333352</c:v>
                </c:pt>
                <c:pt idx="103">
                  <c:v>826.54510416666676</c:v>
                </c:pt>
                <c:pt idx="104">
                  <c:v>828.93062500000019</c:v>
                </c:pt>
                <c:pt idx="105">
                  <c:v>831.42360416666679</c:v>
                </c:pt>
                <c:pt idx="106">
                  <c:v>834.4197291666668</c:v>
                </c:pt>
                <c:pt idx="107">
                  <c:v>838.08141666666688</c:v>
                </c:pt>
                <c:pt idx="108">
                  <c:v>841.17368750000014</c:v>
                </c:pt>
                <c:pt idx="109">
                  <c:v>843.57108333333349</c:v>
                </c:pt>
                <c:pt idx="110">
                  <c:v>846.35627083333361</c:v>
                </c:pt>
                <c:pt idx="111">
                  <c:v>849.49514583333348</c:v>
                </c:pt>
                <c:pt idx="112">
                  <c:v>852.38014583333347</c:v>
                </c:pt>
                <c:pt idx="113">
                  <c:v>855.33450000000016</c:v>
                </c:pt>
                <c:pt idx="114">
                  <c:v>858.61472916666685</c:v>
                </c:pt>
                <c:pt idx="115">
                  <c:v>861.33864583333366</c:v>
                </c:pt>
                <c:pt idx="116">
                  <c:v>863.30158333333361</c:v>
                </c:pt>
                <c:pt idx="117">
                  <c:v>865.4607500000003</c:v>
                </c:pt>
                <c:pt idx="118">
                  <c:v>868.04885416666707</c:v>
                </c:pt>
                <c:pt idx="119">
                  <c:v>869.9561875000004</c:v>
                </c:pt>
                <c:pt idx="120">
                  <c:v>871.46804166666698</c:v>
                </c:pt>
                <c:pt idx="121">
                  <c:v>873.40768750000029</c:v>
                </c:pt>
                <c:pt idx="122">
                  <c:v>876.09747916666697</c:v>
                </c:pt>
                <c:pt idx="123">
                  <c:v>878.70493750000037</c:v>
                </c:pt>
                <c:pt idx="124">
                  <c:v>881.63043750000043</c:v>
                </c:pt>
                <c:pt idx="125">
                  <c:v>885.10466666666707</c:v>
                </c:pt>
                <c:pt idx="126">
                  <c:v>888.63075000000026</c:v>
                </c:pt>
                <c:pt idx="127">
                  <c:v>891.82014583333364</c:v>
                </c:pt>
                <c:pt idx="128">
                  <c:v>895.06018750000032</c:v>
                </c:pt>
                <c:pt idx="129">
                  <c:v>894.36166666666702</c:v>
                </c:pt>
                <c:pt idx="130">
                  <c:v>896.79841666666698</c:v>
                </c:pt>
                <c:pt idx="131">
                  <c:v>899.12800000000027</c:v>
                </c:pt>
              </c:numCache>
            </c:numRef>
          </c:val>
          <c:smooth val="0"/>
        </c:ser>
        <c:ser>
          <c:idx val="3"/>
          <c:order val="3"/>
          <c:tx>
            <c:strRef>
              <c:f>'wk1 work (2)'!$BX$1</c:f>
              <c:strCache>
                <c:ptCount val="1"/>
                <c:pt idx="0">
                  <c:v>Teanaway R.</c:v>
                </c:pt>
              </c:strCache>
            </c:strRef>
          </c:tx>
          <c:spPr>
            <a:ln>
              <a:solidFill>
                <a:srgbClr val="00B050"/>
              </a:solidFill>
            </a:ln>
          </c:spPr>
          <c:marker>
            <c:symbol val="none"/>
          </c:marker>
          <c:cat>
            <c:numRef>
              <c:f>'wk1 work (2)'!$BT$2:$BT$226</c:f>
              <c:numCache>
                <c:formatCode>m/d;@</c:formatCode>
                <c:ptCount val="225"/>
                <c:pt idx="0">
                  <c:v>41528</c:v>
                </c:pt>
                <c:pt idx="1">
                  <c:v>41529</c:v>
                </c:pt>
                <c:pt idx="2">
                  <c:v>41530</c:v>
                </c:pt>
                <c:pt idx="3">
                  <c:v>41531</c:v>
                </c:pt>
                <c:pt idx="4">
                  <c:v>41532</c:v>
                </c:pt>
                <c:pt idx="5">
                  <c:v>41533</c:v>
                </c:pt>
                <c:pt idx="6">
                  <c:v>41534</c:v>
                </c:pt>
                <c:pt idx="7">
                  <c:v>41535</c:v>
                </c:pt>
                <c:pt idx="8">
                  <c:v>41536</c:v>
                </c:pt>
                <c:pt idx="9">
                  <c:v>41537</c:v>
                </c:pt>
                <c:pt idx="10">
                  <c:v>41538</c:v>
                </c:pt>
                <c:pt idx="11">
                  <c:v>41539</c:v>
                </c:pt>
                <c:pt idx="12">
                  <c:v>41540</c:v>
                </c:pt>
                <c:pt idx="13">
                  <c:v>41541</c:v>
                </c:pt>
                <c:pt idx="14">
                  <c:v>41542</c:v>
                </c:pt>
                <c:pt idx="15">
                  <c:v>41543</c:v>
                </c:pt>
                <c:pt idx="16">
                  <c:v>41544</c:v>
                </c:pt>
                <c:pt idx="17">
                  <c:v>41545</c:v>
                </c:pt>
                <c:pt idx="18">
                  <c:v>41546</c:v>
                </c:pt>
                <c:pt idx="19">
                  <c:v>41547</c:v>
                </c:pt>
                <c:pt idx="20">
                  <c:v>41548</c:v>
                </c:pt>
                <c:pt idx="21">
                  <c:v>41549</c:v>
                </c:pt>
                <c:pt idx="22">
                  <c:v>41550</c:v>
                </c:pt>
                <c:pt idx="23">
                  <c:v>41551</c:v>
                </c:pt>
                <c:pt idx="24">
                  <c:v>41552</c:v>
                </c:pt>
                <c:pt idx="25">
                  <c:v>41553</c:v>
                </c:pt>
                <c:pt idx="26">
                  <c:v>41554</c:v>
                </c:pt>
                <c:pt idx="27">
                  <c:v>41555</c:v>
                </c:pt>
                <c:pt idx="28">
                  <c:v>41556</c:v>
                </c:pt>
                <c:pt idx="29">
                  <c:v>41557</c:v>
                </c:pt>
                <c:pt idx="30">
                  <c:v>41558</c:v>
                </c:pt>
                <c:pt idx="31">
                  <c:v>41559</c:v>
                </c:pt>
                <c:pt idx="32">
                  <c:v>41560</c:v>
                </c:pt>
                <c:pt idx="33">
                  <c:v>41561</c:v>
                </c:pt>
                <c:pt idx="34">
                  <c:v>41562</c:v>
                </c:pt>
                <c:pt idx="35">
                  <c:v>41563</c:v>
                </c:pt>
                <c:pt idx="36">
                  <c:v>41564</c:v>
                </c:pt>
                <c:pt idx="37">
                  <c:v>41565</c:v>
                </c:pt>
                <c:pt idx="38">
                  <c:v>41566</c:v>
                </c:pt>
                <c:pt idx="39">
                  <c:v>41567</c:v>
                </c:pt>
                <c:pt idx="40">
                  <c:v>41568</c:v>
                </c:pt>
                <c:pt idx="41">
                  <c:v>41569</c:v>
                </c:pt>
                <c:pt idx="42">
                  <c:v>41570</c:v>
                </c:pt>
                <c:pt idx="43">
                  <c:v>41571</c:v>
                </c:pt>
                <c:pt idx="44">
                  <c:v>41572</c:v>
                </c:pt>
                <c:pt idx="45">
                  <c:v>41573</c:v>
                </c:pt>
                <c:pt idx="46">
                  <c:v>41574</c:v>
                </c:pt>
                <c:pt idx="47">
                  <c:v>41575</c:v>
                </c:pt>
                <c:pt idx="48">
                  <c:v>41576</c:v>
                </c:pt>
                <c:pt idx="49">
                  <c:v>41577</c:v>
                </c:pt>
                <c:pt idx="50">
                  <c:v>41578</c:v>
                </c:pt>
                <c:pt idx="51">
                  <c:v>41579</c:v>
                </c:pt>
                <c:pt idx="52">
                  <c:v>41580</c:v>
                </c:pt>
                <c:pt idx="53">
                  <c:v>41581</c:v>
                </c:pt>
                <c:pt idx="54">
                  <c:v>41582</c:v>
                </c:pt>
                <c:pt idx="55">
                  <c:v>41583</c:v>
                </c:pt>
                <c:pt idx="56">
                  <c:v>41584</c:v>
                </c:pt>
                <c:pt idx="57">
                  <c:v>41585</c:v>
                </c:pt>
                <c:pt idx="58">
                  <c:v>41586</c:v>
                </c:pt>
                <c:pt idx="59">
                  <c:v>41587</c:v>
                </c:pt>
                <c:pt idx="60">
                  <c:v>41588</c:v>
                </c:pt>
                <c:pt idx="61">
                  <c:v>41589</c:v>
                </c:pt>
                <c:pt idx="62">
                  <c:v>41590</c:v>
                </c:pt>
                <c:pt idx="63">
                  <c:v>41591</c:v>
                </c:pt>
                <c:pt idx="64">
                  <c:v>41592</c:v>
                </c:pt>
                <c:pt idx="65">
                  <c:v>41593</c:v>
                </c:pt>
                <c:pt idx="66">
                  <c:v>41594</c:v>
                </c:pt>
                <c:pt idx="67">
                  <c:v>41595</c:v>
                </c:pt>
                <c:pt idx="68">
                  <c:v>41596</c:v>
                </c:pt>
                <c:pt idx="69">
                  <c:v>41597</c:v>
                </c:pt>
                <c:pt idx="70">
                  <c:v>41598</c:v>
                </c:pt>
                <c:pt idx="71">
                  <c:v>41599</c:v>
                </c:pt>
                <c:pt idx="72">
                  <c:v>41600</c:v>
                </c:pt>
                <c:pt idx="73">
                  <c:v>41601</c:v>
                </c:pt>
                <c:pt idx="74">
                  <c:v>41602</c:v>
                </c:pt>
                <c:pt idx="75">
                  <c:v>41603</c:v>
                </c:pt>
                <c:pt idx="76">
                  <c:v>41604</c:v>
                </c:pt>
                <c:pt idx="77">
                  <c:v>41605</c:v>
                </c:pt>
                <c:pt idx="78">
                  <c:v>41606</c:v>
                </c:pt>
                <c:pt idx="79">
                  <c:v>41607</c:v>
                </c:pt>
                <c:pt idx="80">
                  <c:v>41608</c:v>
                </c:pt>
                <c:pt idx="81">
                  <c:v>41609</c:v>
                </c:pt>
                <c:pt idx="82">
                  <c:v>41610</c:v>
                </c:pt>
                <c:pt idx="83">
                  <c:v>41611</c:v>
                </c:pt>
                <c:pt idx="84">
                  <c:v>41612</c:v>
                </c:pt>
                <c:pt idx="85">
                  <c:v>41613</c:v>
                </c:pt>
                <c:pt idx="86">
                  <c:v>41614</c:v>
                </c:pt>
                <c:pt idx="87">
                  <c:v>41615</c:v>
                </c:pt>
                <c:pt idx="88">
                  <c:v>41616</c:v>
                </c:pt>
                <c:pt idx="89">
                  <c:v>41617</c:v>
                </c:pt>
                <c:pt idx="90">
                  <c:v>41618</c:v>
                </c:pt>
                <c:pt idx="91">
                  <c:v>41619</c:v>
                </c:pt>
                <c:pt idx="92">
                  <c:v>41620</c:v>
                </c:pt>
                <c:pt idx="93">
                  <c:v>41621</c:v>
                </c:pt>
                <c:pt idx="94">
                  <c:v>41622</c:v>
                </c:pt>
                <c:pt idx="95">
                  <c:v>41623</c:v>
                </c:pt>
                <c:pt idx="96">
                  <c:v>41624</c:v>
                </c:pt>
                <c:pt idx="97">
                  <c:v>41625</c:v>
                </c:pt>
                <c:pt idx="98">
                  <c:v>41626</c:v>
                </c:pt>
                <c:pt idx="99">
                  <c:v>41627</c:v>
                </c:pt>
                <c:pt idx="100">
                  <c:v>41628</c:v>
                </c:pt>
                <c:pt idx="101">
                  <c:v>41629</c:v>
                </c:pt>
                <c:pt idx="102">
                  <c:v>41630</c:v>
                </c:pt>
                <c:pt idx="103">
                  <c:v>41631</c:v>
                </c:pt>
                <c:pt idx="104">
                  <c:v>41632</c:v>
                </c:pt>
                <c:pt idx="105">
                  <c:v>41633</c:v>
                </c:pt>
                <c:pt idx="106">
                  <c:v>41634</c:v>
                </c:pt>
                <c:pt idx="107">
                  <c:v>41635</c:v>
                </c:pt>
                <c:pt idx="108">
                  <c:v>41636</c:v>
                </c:pt>
                <c:pt idx="109">
                  <c:v>41637</c:v>
                </c:pt>
                <c:pt idx="110">
                  <c:v>41638</c:v>
                </c:pt>
                <c:pt idx="111">
                  <c:v>41639</c:v>
                </c:pt>
                <c:pt idx="112">
                  <c:v>41640</c:v>
                </c:pt>
                <c:pt idx="113">
                  <c:v>41641</c:v>
                </c:pt>
                <c:pt idx="114">
                  <c:v>41642</c:v>
                </c:pt>
                <c:pt idx="115">
                  <c:v>41643</c:v>
                </c:pt>
                <c:pt idx="116">
                  <c:v>41644</c:v>
                </c:pt>
                <c:pt idx="117">
                  <c:v>41645</c:v>
                </c:pt>
                <c:pt idx="118">
                  <c:v>41646</c:v>
                </c:pt>
                <c:pt idx="119">
                  <c:v>41647</c:v>
                </c:pt>
                <c:pt idx="120">
                  <c:v>41648</c:v>
                </c:pt>
                <c:pt idx="121">
                  <c:v>41649</c:v>
                </c:pt>
                <c:pt idx="122">
                  <c:v>41650</c:v>
                </c:pt>
                <c:pt idx="123">
                  <c:v>41651</c:v>
                </c:pt>
                <c:pt idx="124">
                  <c:v>41652</c:v>
                </c:pt>
                <c:pt idx="125">
                  <c:v>41653</c:v>
                </c:pt>
                <c:pt idx="126">
                  <c:v>41654</c:v>
                </c:pt>
                <c:pt idx="127">
                  <c:v>41655</c:v>
                </c:pt>
                <c:pt idx="128">
                  <c:v>41656</c:v>
                </c:pt>
                <c:pt idx="129">
                  <c:v>41657</c:v>
                </c:pt>
                <c:pt idx="130">
                  <c:v>41658</c:v>
                </c:pt>
                <c:pt idx="131">
                  <c:v>41659</c:v>
                </c:pt>
                <c:pt idx="132">
                  <c:v>41660</c:v>
                </c:pt>
                <c:pt idx="133">
                  <c:v>41661</c:v>
                </c:pt>
                <c:pt idx="134">
                  <c:v>41662</c:v>
                </c:pt>
                <c:pt idx="135">
                  <c:v>41663</c:v>
                </c:pt>
                <c:pt idx="136">
                  <c:v>41664</c:v>
                </c:pt>
                <c:pt idx="137">
                  <c:v>41665</c:v>
                </c:pt>
                <c:pt idx="138">
                  <c:v>41666</c:v>
                </c:pt>
                <c:pt idx="139">
                  <c:v>41667</c:v>
                </c:pt>
                <c:pt idx="140">
                  <c:v>41668</c:v>
                </c:pt>
                <c:pt idx="141">
                  <c:v>41669</c:v>
                </c:pt>
                <c:pt idx="142">
                  <c:v>41670</c:v>
                </c:pt>
                <c:pt idx="143">
                  <c:v>41671</c:v>
                </c:pt>
                <c:pt idx="144">
                  <c:v>41672</c:v>
                </c:pt>
                <c:pt idx="145">
                  <c:v>41673</c:v>
                </c:pt>
                <c:pt idx="146">
                  <c:v>41674</c:v>
                </c:pt>
                <c:pt idx="147">
                  <c:v>41675</c:v>
                </c:pt>
                <c:pt idx="148">
                  <c:v>41676</c:v>
                </c:pt>
                <c:pt idx="149">
                  <c:v>41677</c:v>
                </c:pt>
                <c:pt idx="150">
                  <c:v>41678</c:v>
                </c:pt>
                <c:pt idx="151">
                  <c:v>41679</c:v>
                </c:pt>
                <c:pt idx="152">
                  <c:v>41680</c:v>
                </c:pt>
                <c:pt idx="153">
                  <c:v>41681</c:v>
                </c:pt>
                <c:pt idx="154">
                  <c:v>41682</c:v>
                </c:pt>
                <c:pt idx="155">
                  <c:v>41683</c:v>
                </c:pt>
                <c:pt idx="156">
                  <c:v>41684</c:v>
                </c:pt>
                <c:pt idx="157">
                  <c:v>41685</c:v>
                </c:pt>
                <c:pt idx="158">
                  <c:v>41686</c:v>
                </c:pt>
                <c:pt idx="159">
                  <c:v>41687</c:v>
                </c:pt>
                <c:pt idx="160">
                  <c:v>41688</c:v>
                </c:pt>
                <c:pt idx="161">
                  <c:v>41689</c:v>
                </c:pt>
                <c:pt idx="162">
                  <c:v>41690</c:v>
                </c:pt>
                <c:pt idx="163">
                  <c:v>41691</c:v>
                </c:pt>
                <c:pt idx="164">
                  <c:v>41692</c:v>
                </c:pt>
                <c:pt idx="165">
                  <c:v>41693</c:v>
                </c:pt>
                <c:pt idx="166">
                  <c:v>41694</c:v>
                </c:pt>
                <c:pt idx="167">
                  <c:v>41695</c:v>
                </c:pt>
                <c:pt idx="168">
                  <c:v>41696</c:v>
                </c:pt>
                <c:pt idx="169">
                  <c:v>41697</c:v>
                </c:pt>
                <c:pt idx="170">
                  <c:v>41698</c:v>
                </c:pt>
                <c:pt idx="171">
                  <c:v>41699</c:v>
                </c:pt>
                <c:pt idx="172">
                  <c:v>41700</c:v>
                </c:pt>
                <c:pt idx="173">
                  <c:v>41701</c:v>
                </c:pt>
                <c:pt idx="174">
                  <c:v>41702</c:v>
                </c:pt>
                <c:pt idx="175">
                  <c:v>41703</c:v>
                </c:pt>
                <c:pt idx="176">
                  <c:v>41704</c:v>
                </c:pt>
                <c:pt idx="177">
                  <c:v>41705</c:v>
                </c:pt>
                <c:pt idx="178">
                  <c:v>41706</c:v>
                </c:pt>
                <c:pt idx="179">
                  <c:v>41707</c:v>
                </c:pt>
                <c:pt idx="180">
                  <c:v>41708</c:v>
                </c:pt>
                <c:pt idx="181">
                  <c:v>41709</c:v>
                </c:pt>
                <c:pt idx="182">
                  <c:v>41710</c:v>
                </c:pt>
                <c:pt idx="183">
                  <c:v>41711</c:v>
                </c:pt>
                <c:pt idx="184">
                  <c:v>41712</c:v>
                </c:pt>
                <c:pt idx="185">
                  <c:v>41713</c:v>
                </c:pt>
                <c:pt idx="186">
                  <c:v>41714</c:v>
                </c:pt>
                <c:pt idx="187">
                  <c:v>41715</c:v>
                </c:pt>
                <c:pt idx="188">
                  <c:v>41716</c:v>
                </c:pt>
                <c:pt idx="189">
                  <c:v>41717</c:v>
                </c:pt>
                <c:pt idx="190">
                  <c:v>41718</c:v>
                </c:pt>
                <c:pt idx="191">
                  <c:v>41719</c:v>
                </c:pt>
                <c:pt idx="192">
                  <c:v>41720</c:v>
                </c:pt>
                <c:pt idx="193">
                  <c:v>41721</c:v>
                </c:pt>
                <c:pt idx="194">
                  <c:v>41722</c:v>
                </c:pt>
                <c:pt idx="195">
                  <c:v>41723</c:v>
                </c:pt>
                <c:pt idx="196">
                  <c:v>41724</c:v>
                </c:pt>
                <c:pt idx="197">
                  <c:v>41725</c:v>
                </c:pt>
                <c:pt idx="198">
                  <c:v>41726</c:v>
                </c:pt>
                <c:pt idx="199">
                  <c:v>41727</c:v>
                </c:pt>
                <c:pt idx="200">
                  <c:v>41728</c:v>
                </c:pt>
                <c:pt idx="201">
                  <c:v>41729</c:v>
                </c:pt>
                <c:pt idx="202">
                  <c:v>41730</c:v>
                </c:pt>
                <c:pt idx="203">
                  <c:v>41731</c:v>
                </c:pt>
                <c:pt idx="204">
                  <c:v>41732</c:v>
                </c:pt>
                <c:pt idx="205">
                  <c:v>41733</c:v>
                </c:pt>
                <c:pt idx="206">
                  <c:v>41734</c:v>
                </c:pt>
                <c:pt idx="207">
                  <c:v>41735</c:v>
                </c:pt>
                <c:pt idx="208">
                  <c:v>41736</c:v>
                </c:pt>
                <c:pt idx="209">
                  <c:v>41737</c:v>
                </c:pt>
                <c:pt idx="210">
                  <c:v>41738</c:v>
                </c:pt>
                <c:pt idx="211">
                  <c:v>41739</c:v>
                </c:pt>
                <c:pt idx="212">
                  <c:v>41740</c:v>
                </c:pt>
                <c:pt idx="213">
                  <c:v>41741</c:v>
                </c:pt>
                <c:pt idx="214">
                  <c:v>41742</c:v>
                </c:pt>
                <c:pt idx="215">
                  <c:v>41743</c:v>
                </c:pt>
                <c:pt idx="216">
                  <c:v>41744</c:v>
                </c:pt>
                <c:pt idx="217">
                  <c:v>41745</c:v>
                </c:pt>
                <c:pt idx="218">
                  <c:v>41746</c:v>
                </c:pt>
                <c:pt idx="219">
                  <c:v>41747</c:v>
                </c:pt>
                <c:pt idx="220">
                  <c:v>41748</c:v>
                </c:pt>
                <c:pt idx="221">
                  <c:v>41749</c:v>
                </c:pt>
                <c:pt idx="222">
                  <c:v>41750</c:v>
                </c:pt>
                <c:pt idx="223">
                  <c:v>41751</c:v>
                </c:pt>
                <c:pt idx="224">
                  <c:v>41752</c:v>
                </c:pt>
              </c:numCache>
            </c:numRef>
          </c:cat>
          <c:val>
            <c:numRef>
              <c:f>'wk1 work (2)'!$BX$2:$BX$226</c:f>
              <c:numCache>
                <c:formatCode>General</c:formatCode>
                <c:ptCount val="225"/>
                <c:pt idx="0">
                  <c:v>16.499005366666665</c:v>
                </c:pt>
                <c:pt idx="1">
                  <c:v>33.270975291666659</c:v>
                </c:pt>
                <c:pt idx="2">
                  <c:v>50.222645541666665</c:v>
                </c:pt>
                <c:pt idx="3">
                  <c:v>67.099095604166664</c:v>
                </c:pt>
                <c:pt idx="4">
                  <c:v>84.388851962499984</c:v>
                </c:pt>
                <c:pt idx="5">
                  <c:v>100.65941155833332</c:v>
                </c:pt>
                <c:pt idx="6">
                  <c:v>114.85691073333332</c:v>
                </c:pt>
                <c:pt idx="7">
                  <c:v>128.54584823333332</c:v>
                </c:pt>
                <c:pt idx="8">
                  <c:v>141.27616073333331</c:v>
                </c:pt>
                <c:pt idx="9">
                  <c:v>153.93847323333333</c:v>
                </c:pt>
                <c:pt idx="10">
                  <c:v>167.86934823333331</c:v>
                </c:pt>
                <c:pt idx="11">
                  <c:v>179.85726489999996</c:v>
                </c:pt>
                <c:pt idx="12">
                  <c:v>191.69711906666663</c:v>
                </c:pt>
                <c:pt idx="13">
                  <c:v>203.12938989999998</c:v>
                </c:pt>
                <c:pt idx="14">
                  <c:v>214.05168156666664</c:v>
                </c:pt>
                <c:pt idx="15">
                  <c:v>224.39088989999999</c:v>
                </c:pt>
                <c:pt idx="16">
                  <c:v>233.86438989999999</c:v>
                </c:pt>
                <c:pt idx="17">
                  <c:v>243.89830656666663</c:v>
                </c:pt>
                <c:pt idx="18">
                  <c:v>253.34676489999998</c:v>
                </c:pt>
                <c:pt idx="19">
                  <c:v>260.87676489999996</c:v>
                </c:pt>
                <c:pt idx="20">
                  <c:v>268.52730656666665</c:v>
                </c:pt>
                <c:pt idx="21">
                  <c:v>276.48455656666658</c:v>
                </c:pt>
                <c:pt idx="22">
                  <c:v>284.32928573333328</c:v>
                </c:pt>
                <c:pt idx="23">
                  <c:v>291.5856190666666</c:v>
                </c:pt>
                <c:pt idx="24">
                  <c:v>299.20024406666658</c:v>
                </c:pt>
                <c:pt idx="25">
                  <c:v>306.87701489999995</c:v>
                </c:pt>
                <c:pt idx="26">
                  <c:v>314.9588273999999</c:v>
                </c:pt>
                <c:pt idx="27">
                  <c:v>322.65491073333328</c:v>
                </c:pt>
                <c:pt idx="28">
                  <c:v>329.40284823333326</c:v>
                </c:pt>
                <c:pt idx="29">
                  <c:v>336.92974406666661</c:v>
                </c:pt>
                <c:pt idx="30">
                  <c:v>343.96195239999997</c:v>
                </c:pt>
                <c:pt idx="31">
                  <c:v>351.50184823333325</c:v>
                </c:pt>
                <c:pt idx="32">
                  <c:v>358.55130656666665</c:v>
                </c:pt>
                <c:pt idx="33">
                  <c:v>364.98355656666661</c:v>
                </c:pt>
                <c:pt idx="34">
                  <c:v>371.17961906666665</c:v>
                </c:pt>
                <c:pt idx="35">
                  <c:v>378.30034823333335</c:v>
                </c:pt>
                <c:pt idx="36">
                  <c:v>384.91934823333332</c:v>
                </c:pt>
                <c:pt idx="37">
                  <c:v>391.30891073333333</c:v>
                </c:pt>
                <c:pt idx="38">
                  <c:v>397.68032740000001</c:v>
                </c:pt>
                <c:pt idx="39">
                  <c:v>404.4135149</c:v>
                </c:pt>
                <c:pt idx="40">
                  <c:v>411.45941073333336</c:v>
                </c:pt>
                <c:pt idx="41">
                  <c:v>418.43891073333333</c:v>
                </c:pt>
                <c:pt idx="42">
                  <c:v>425.18666073333333</c:v>
                </c:pt>
                <c:pt idx="43">
                  <c:v>431.71063989999999</c:v>
                </c:pt>
                <c:pt idx="44">
                  <c:v>438.10030656666663</c:v>
                </c:pt>
                <c:pt idx="45">
                  <c:v>444.35257739999997</c:v>
                </c:pt>
                <c:pt idx="46">
                  <c:v>450.18786906666662</c:v>
                </c:pt>
                <c:pt idx="47">
                  <c:v>456.25722323333332</c:v>
                </c:pt>
                <c:pt idx="48">
                  <c:v>460.46011906666661</c:v>
                </c:pt>
                <c:pt idx="49">
                  <c:v>464.70922323333326</c:v>
                </c:pt>
                <c:pt idx="50">
                  <c:v>470.90118156666659</c:v>
                </c:pt>
                <c:pt idx="51">
                  <c:v>476.28918156666657</c:v>
                </c:pt>
                <c:pt idx="52">
                  <c:v>482.59749406666663</c:v>
                </c:pt>
                <c:pt idx="53">
                  <c:v>487.39395239999993</c:v>
                </c:pt>
                <c:pt idx="54">
                  <c:v>490.6191190666666</c:v>
                </c:pt>
                <c:pt idx="55">
                  <c:v>494.25732739999989</c:v>
                </c:pt>
                <c:pt idx="56">
                  <c:v>498.36393156666657</c:v>
                </c:pt>
                <c:pt idx="57">
                  <c:v>502.38649406666661</c:v>
                </c:pt>
                <c:pt idx="58">
                  <c:v>506.64643156666659</c:v>
                </c:pt>
                <c:pt idx="59">
                  <c:v>510.1341815666666</c:v>
                </c:pt>
                <c:pt idx="60">
                  <c:v>514.87770239999986</c:v>
                </c:pt>
                <c:pt idx="61">
                  <c:v>520.30424406666657</c:v>
                </c:pt>
                <c:pt idx="62">
                  <c:v>525.74707739999985</c:v>
                </c:pt>
                <c:pt idx="63">
                  <c:v>531.08003573333326</c:v>
                </c:pt>
                <c:pt idx="64">
                  <c:v>535.36024406666661</c:v>
                </c:pt>
                <c:pt idx="65">
                  <c:v>539.09788989999993</c:v>
                </c:pt>
                <c:pt idx="66">
                  <c:v>542.33111906666659</c:v>
                </c:pt>
                <c:pt idx="67">
                  <c:v>545.1983690666666</c:v>
                </c:pt>
                <c:pt idx="68">
                  <c:v>549.35599406666654</c:v>
                </c:pt>
                <c:pt idx="69">
                  <c:v>553.6027648999999</c:v>
                </c:pt>
                <c:pt idx="70">
                  <c:v>556.26001489999999</c:v>
                </c:pt>
                <c:pt idx="71">
                  <c:v>557.21284823333326</c:v>
                </c:pt>
                <c:pt idx="72">
                  <c:v>557.94355656666653</c:v>
                </c:pt>
                <c:pt idx="73">
                  <c:v>558.70609823333325</c:v>
                </c:pt>
                <c:pt idx="74">
                  <c:v>559.95807739999987</c:v>
                </c:pt>
                <c:pt idx="75">
                  <c:v>561.57228573333327</c:v>
                </c:pt>
                <c:pt idx="76">
                  <c:v>563.42349406666654</c:v>
                </c:pt>
                <c:pt idx="77">
                  <c:v>565.61007739999991</c:v>
                </c:pt>
                <c:pt idx="78">
                  <c:v>567.12055656666666</c:v>
                </c:pt>
                <c:pt idx="79">
                  <c:v>568.8938482333333</c:v>
                </c:pt>
                <c:pt idx="80">
                  <c:v>571.94238990000008</c:v>
                </c:pt>
                <c:pt idx="81">
                  <c:v>574.85309823333341</c:v>
                </c:pt>
                <c:pt idx="82">
                  <c:v>577.44666073333337</c:v>
                </c:pt>
                <c:pt idx="83">
                  <c:v>578.91557740000007</c:v>
                </c:pt>
                <c:pt idx="84">
                  <c:v>579.16593156666681</c:v>
                </c:pt>
                <c:pt idx="85">
                  <c:v>579.39793156666678</c:v>
                </c:pt>
                <c:pt idx="86">
                  <c:v>579.62530656666672</c:v>
                </c:pt>
                <c:pt idx="87">
                  <c:v>579.80180656666676</c:v>
                </c:pt>
                <c:pt idx="88">
                  <c:v>579.97830656666667</c:v>
                </c:pt>
                <c:pt idx="89">
                  <c:v>580.17330656666672</c:v>
                </c:pt>
                <c:pt idx="90">
                  <c:v>580.37524406666671</c:v>
                </c:pt>
                <c:pt idx="91">
                  <c:v>580.60493156666666</c:v>
                </c:pt>
                <c:pt idx="92">
                  <c:v>580.86236906666659</c:v>
                </c:pt>
                <c:pt idx="93">
                  <c:v>581.14291073333334</c:v>
                </c:pt>
                <c:pt idx="94">
                  <c:v>582.23341073333336</c:v>
                </c:pt>
                <c:pt idx="95">
                  <c:v>584.25397323333345</c:v>
                </c:pt>
                <c:pt idx="96">
                  <c:v>586.04195240000013</c:v>
                </c:pt>
                <c:pt idx="97">
                  <c:v>587.51655656666674</c:v>
                </c:pt>
                <c:pt idx="98">
                  <c:v>589.55853573333343</c:v>
                </c:pt>
                <c:pt idx="99">
                  <c:v>589.93541073333336</c:v>
                </c:pt>
                <c:pt idx="100">
                  <c:v>590.34186906666673</c:v>
                </c:pt>
                <c:pt idx="101">
                  <c:v>591.97811906666675</c:v>
                </c:pt>
                <c:pt idx="102">
                  <c:v>593.98524406666661</c:v>
                </c:pt>
                <c:pt idx="103">
                  <c:v>596.31743156666664</c:v>
                </c:pt>
                <c:pt idx="104">
                  <c:v>597.55584823333334</c:v>
                </c:pt>
                <c:pt idx="105">
                  <c:v>598.08376490000001</c:v>
                </c:pt>
                <c:pt idx="106">
                  <c:v>599.13568156666656</c:v>
                </c:pt>
                <c:pt idx="107">
                  <c:v>600.49151489999986</c:v>
                </c:pt>
                <c:pt idx="108">
                  <c:v>601.52970239999991</c:v>
                </c:pt>
                <c:pt idx="109">
                  <c:v>602.56782739999994</c:v>
                </c:pt>
                <c:pt idx="110">
                  <c:v>604.50838989999988</c:v>
                </c:pt>
                <c:pt idx="111">
                  <c:v>606.70918156666653</c:v>
                </c:pt>
                <c:pt idx="112">
                  <c:v>608.0350982333332</c:v>
                </c:pt>
                <c:pt idx="113">
                  <c:v>610.35103573333322</c:v>
                </c:pt>
                <c:pt idx="114">
                  <c:v>611.98322323333332</c:v>
                </c:pt>
                <c:pt idx="115">
                  <c:v>612.25424406666662</c:v>
                </c:pt>
                <c:pt idx="116">
                  <c:v>612.43074406666665</c:v>
                </c:pt>
                <c:pt idx="117">
                  <c:v>612.65809823333325</c:v>
                </c:pt>
                <c:pt idx="118">
                  <c:v>613.41968156666655</c:v>
                </c:pt>
                <c:pt idx="119">
                  <c:v>614.44243156666653</c:v>
                </c:pt>
                <c:pt idx="120">
                  <c:v>615.50768156666652</c:v>
                </c:pt>
                <c:pt idx="121">
                  <c:v>617.47407739999983</c:v>
                </c:pt>
                <c:pt idx="122">
                  <c:v>619.27245239999979</c:v>
                </c:pt>
                <c:pt idx="123">
                  <c:v>620.6141815666665</c:v>
                </c:pt>
                <c:pt idx="124">
                  <c:v>622.66313989999981</c:v>
                </c:pt>
                <c:pt idx="125">
                  <c:v>624.91505656666641</c:v>
                </c:pt>
                <c:pt idx="126">
                  <c:v>626.76511906666644</c:v>
                </c:pt>
                <c:pt idx="127">
                  <c:v>628.49591073333318</c:v>
                </c:pt>
                <c:pt idx="128">
                  <c:v>630.00959823333312</c:v>
                </c:pt>
                <c:pt idx="129">
                  <c:v>631.35197323333318</c:v>
                </c:pt>
                <c:pt idx="130">
                  <c:v>632.78338989999975</c:v>
                </c:pt>
                <c:pt idx="131">
                  <c:v>633.93572323333319</c:v>
                </c:pt>
                <c:pt idx="132">
                  <c:v>634.89711906666651</c:v>
                </c:pt>
                <c:pt idx="133">
                  <c:v>635.79795239999976</c:v>
                </c:pt>
                <c:pt idx="134">
                  <c:v>637.3087648999998</c:v>
                </c:pt>
                <c:pt idx="135">
                  <c:v>638.37913989999981</c:v>
                </c:pt>
                <c:pt idx="136">
                  <c:v>639.23066073333314</c:v>
                </c:pt>
                <c:pt idx="137">
                  <c:v>639.81218156666648</c:v>
                </c:pt>
                <c:pt idx="138">
                  <c:v>640.45047323333313</c:v>
                </c:pt>
                <c:pt idx="139">
                  <c:v>641.71866073333308</c:v>
                </c:pt>
                <c:pt idx="140">
                  <c:v>642.14401489999977</c:v>
                </c:pt>
                <c:pt idx="141">
                  <c:v>643.6578482333332</c:v>
                </c:pt>
                <c:pt idx="142">
                  <c:v>645.75820239999985</c:v>
                </c:pt>
                <c:pt idx="143">
                  <c:v>646.77726489999986</c:v>
                </c:pt>
                <c:pt idx="144">
                  <c:v>647.49999406666643</c:v>
                </c:pt>
                <c:pt idx="145">
                  <c:v>647.75505656666655</c:v>
                </c:pt>
                <c:pt idx="146">
                  <c:v>647.96624406666649</c:v>
                </c:pt>
                <c:pt idx="147">
                  <c:v>648.21211906666645</c:v>
                </c:pt>
                <c:pt idx="148">
                  <c:v>648.45105656666647</c:v>
                </c:pt>
                <c:pt idx="149">
                  <c:v>648.67843156666652</c:v>
                </c:pt>
                <c:pt idx="150">
                  <c:v>648.91043156666649</c:v>
                </c:pt>
                <c:pt idx="151">
                  <c:v>649.14243156666646</c:v>
                </c:pt>
                <c:pt idx="152">
                  <c:v>649.37674406666645</c:v>
                </c:pt>
                <c:pt idx="153">
                  <c:v>649.62493156666642</c:v>
                </c:pt>
                <c:pt idx="154">
                  <c:v>649.88691073333302</c:v>
                </c:pt>
                <c:pt idx="155">
                  <c:v>650.13736906666645</c:v>
                </c:pt>
                <c:pt idx="156">
                  <c:v>650.39243156666635</c:v>
                </c:pt>
                <c:pt idx="157">
                  <c:v>650.62443156666632</c:v>
                </c:pt>
                <c:pt idx="158">
                  <c:v>650.90480656666637</c:v>
                </c:pt>
                <c:pt idx="159">
                  <c:v>651.139035733333</c:v>
                </c:pt>
                <c:pt idx="160">
                  <c:v>651.39184823333312</c:v>
                </c:pt>
                <c:pt idx="161">
                  <c:v>651.66526489999978</c:v>
                </c:pt>
                <c:pt idx="162">
                  <c:v>651.94566073333317</c:v>
                </c:pt>
                <c:pt idx="163">
                  <c:v>652.32032739999977</c:v>
                </c:pt>
                <c:pt idx="164">
                  <c:v>652.75501489999988</c:v>
                </c:pt>
                <c:pt idx="165">
                  <c:v>653.27013989999978</c:v>
                </c:pt>
                <c:pt idx="166">
                  <c:v>653.81751489999976</c:v>
                </c:pt>
                <c:pt idx="167">
                  <c:v>654.47663989999978</c:v>
                </c:pt>
                <c:pt idx="168">
                  <c:v>655.75470239999981</c:v>
                </c:pt>
                <c:pt idx="169">
                  <c:v>657.26457739999978</c:v>
                </c:pt>
                <c:pt idx="170">
                  <c:v>658.97545239999977</c:v>
                </c:pt>
                <c:pt idx="171">
                  <c:v>659.98728573333301</c:v>
                </c:pt>
                <c:pt idx="172">
                  <c:v>660.35974406666628</c:v>
                </c:pt>
                <c:pt idx="173">
                  <c:v>660.5986815666663</c:v>
                </c:pt>
                <c:pt idx="174">
                  <c:v>660.88099406666629</c:v>
                </c:pt>
                <c:pt idx="175">
                  <c:v>661.26720239999963</c:v>
                </c:pt>
                <c:pt idx="176">
                  <c:v>661.56826489999958</c:v>
                </c:pt>
                <c:pt idx="177">
                  <c:v>663.37530656666627</c:v>
                </c:pt>
                <c:pt idx="178">
                  <c:v>665.6552857333329</c:v>
                </c:pt>
                <c:pt idx="179">
                  <c:v>667.5610773999997</c:v>
                </c:pt>
                <c:pt idx="180">
                  <c:v>670.68751489999966</c:v>
                </c:pt>
                <c:pt idx="181">
                  <c:v>673.80280656666628</c:v>
                </c:pt>
                <c:pt idx="182">
                  <c:v>677.0663065666663</c:v>
                </c:pt>
                <c:pt idx="183">
                  <c:v>680.58138989999964</c:v>
                </c:pt>
                <c:pt idx="184">
                  <c:v>684.28293156666632</c:v>
                </c:pt>
                <c:pt idx="185">
                  <c:v>687.9558065666663</c:v>
                </c:pt>
                <c:pt idx="186">
                  <c:v>691.94424406666633</c:v>
                </c:pt>
                <c:pt idx="187">
                  <c:v>695.46605656666634</c:v>
                </c:pt>
                <c:pt idx="188">
                  <c:v>698.90716073333306</c:v>
                </c:pt>
                <c:pt idx="189">
                  <c:v>702.72886906666633</c:v>
                </c:pt>
                <c:pt idx="190">
                  <c:v>705.89226489999965</c:v>
                </c:pt>
                <c:pt idx="191">
                  <c:v>708.68884823333292</c:v>
                </c:pt>
                <c:pt idx="192">
                  <c:v>711.80518156666631</c:v>
                </c:pt>
                <c:pt idx="193">
                  <c:v>715.73763989999964</c:v>
                </c:pt>
                <c:pt idx="194">
                  <c:v>719.6398273999996</c:v>
                </c:pt>
                <c:pt idx="195">
                  <c:v>723.59395239999958</c:v>
                </c:pt>
                <c:pt idx="196">
                  <c:v>727.67316073333291</c:v>
                </c:pt>
                <c:pt idx="197">
                  <c:v>732.00738989999968</c:v>
                </c:pt>
                <c:pt idx="198">
                  <c:v>735.16430656666626</c:v>
                </c:pt>
                <c:pt idx="199">
                  <c:v>739.24934823333297</c:v>
                </c:pt>
                <c:pt idx="200">
                  <c:v>743.27782739999952</c:v>
                </c:pt>
                <c:pt idx="201">
                  <c:v>747.10343156666625</c:v>
                </c:pt>
                <c:pt idx="202">
                  <c:v>751.42341073333296</c:v>
                </c:pt>
                <c:pt idx="203">
                  <c:v>755.72524406666616</c:v>
                </c:pt>
                <c:pt idx="204">
                  <c:v>759.98703573333296</c:v>
                </c:pt>
                <c:pt idx="205">
                  <c:v>764.75051489999964</c:v>
                </c:pt>
                <c:pt idx="206">
                  <c:v>769.24945239999954</c:v>
                </c:pt>
                <c:pt idx="207">
                  <c:v>774.4009523999996</c:v>
                </c:pt>
                <c:pt idx="208">
                  <c:v>779.73645239999951</c:v>
                </c:pt>
                <c:pt idx="209">
                  <c:v>785.03378573333293</c:v>
                </c:pt>
                <c:pt idx="210">
                  <c:v>789.80563989999951</c:v>
                </c:pt>
                <c:pt idx="211">
                  <c:v>794.74586906666627</c:v>
                </c:pt>
                <c:pt idx="212">
                  <c:v>799.87720239999953</c:v>
                </c:pt>
                <c:pt idx="213">
                  <c:v>804.85947323333289</c:v>
                </c:pt>
                <c:pt idx="214">
                  <c:v>809.93834823333304</c:v>
                </c:pt>
                <c:pt idx="215">
                  <c:v>813.52713712222192</c:v>
                </c:pt>
                <c:pt idx="216">
                  <c:v>818.99451212222198</c:v>
                </c:pt>
                <c:pt idx="217">
                  <c:v>824.32886628888855</c:v>
                </c:pt>
                <c:pt idx="218">
                  <c:v>829.71257462222184</c:v>
                </c:pt>
                <c:pt idx="219">
                  <c:v>834.99236628888855</c:v>
                </c:pt>
                <c:pt idx="220">
                  <c:v>839.78119962222195</c:v>
                </c:pt>
                <c:pt idx="221">
                  <c:v>845.1137412888886</c:v>
                </c:pt>
                <c:pt idx="222">
                  <c:v>850.74726212222185</c:v>
                </c:pt>
                <c:pt idx="223">
                  <c:v>856.60080378888847</c:v>
                </c:pt>
                <c:pt idx="224">
                  <c:v>860.61378712222177</c:v>
                </c:pt>
              </c:numCache>
            </c:numRef>
          </c:val>
          <c:smooth val="0"/>
        </c:ser>
        <c:dLbls>
          <c:showLegendKey val="0"/>
          <c:showVal val="0"/>
          <c:showCatName val="0"/>
          <c:showSerName val="0"/>
          <c:showPercent val="0"/>
          <c:showBubbleSize val="0"/>
        </c:dLbls>
        <c:marker val="1"/>
        <c:smooth val="0"/>
        <c:axId val="34429952"/>
        <c:axId val="34448512"/>
      </c:lineChart>
      <c:dateAx>
        <c:axId val="34429952"/>
        <c:scaling>
          <c:orientation val="minMax"/>
        </c:scaling>
        <c:delete val="0"/>
        <c:axPos val="b"/>
        <c:title>
          <c:tx>
            <c:rich>
              <a:bodyPr/>
              <a:lstStyle/>
              <a:p>
                <a:pPr>
                  <a:defRPr sz="1400"/>
                </a:pPr>
                <a:r>
                  <a:rPr lang="en-US" sz="1400" dirty="0"/>
                  <a:t>Incubation date</a:t>
                </a:r>
              </a:p>
            </c:rich>
          </c:tx>
          <c:layout/>
          <c:overlay val="0"/>
        </c:title>
        <c:numFmt formatCode="m/d;@" sourceLinked="1"/>
        <c:majorTickMark val="out"/>
        <c:minorTickMark val="none"/>
        <c:tickLblPos val="nextTo"/>
        <c:crossAx val="34448512"/>
        <c:crosses val="autoZero"/>
        <c:auto val="1"/>
        <c:lblOffset val="100"/>
        <c:baseTimeUnit val="days"/>
        <c:majorUnit val="19"/>
        <c:majorTimeUnit val="days"/>
      </c:dateAx>
      <c:valAx>
        <c:axId val="34448512"/>
        <c:scaling>
          <c:orientation val="minMax"/>
        </c:scaling>
        <c:delete val="0"/>
        <c:axPos val="l"/>
        <c:title>
          <c:tx>
            <c:rich>
              <a:bodyPr rot="-5400000" vert="horz"/>
              <a:lstStyle/>
              <a:p>
                <a:pPr>
                  <a:defRPr sz="1400"/>
                </a:pPr>
                <a:r>
                  <a:rPr lang="en-US" sz="1400" dirty="0"/>
                  <a:t>Accumulated thermal units (degrees C.)</a:t>
                </a:r>
              </a:p>
            </c:rich>
          </c:tx>
          <c:layout/>
          <c:overlay val="0"/>
        </c:title>
        <c:numFmt formatCode="General" sourceLinked="1"/>
        <c:majorTickMark val="out"/>
        <c:minorTickMark val="none"/>
        <c:tickLblPos val="nextTo"/>
        <c:crossAx val="34429952"/>
        <c:crosses val="autoZero"/>
        <c:crossBetween val="between"/>
      </c:valAx>
    </c:plotArea>
    <c:legend>
      <c:legendPos val="r"/>
      <c:layout>
        <c:manualLayout>
          <c:xMode val="edge"/>
          <c:yMode val="edge"/>
          <c:x val="0.63015517157577527"/>
          <c:y val="0.46783909627350739"/>
          <c:w val="0.3444100342886432"/>
          <c:h val="0.19259016704149889"/>
        </c:manualLayout>
      </c:layout>
      <c:overlay val="0"/>
    </c:legend>
    <c:plotVisOnly val="1"/>
    <c:dispBlanksAs val="gap"/>
    <c:showDLblsOverMax val="0"/>
  </c:chart>
  <c:spPr>
    <a:ln>
      <a:noFill/>
    </a:ln>
  </c:spPr>
  <c:txPr>
    <a:bodyPr/>
    <a:lstStyle/>
    <a:p>
      <a:pPr>
        <a:defRPr sz="1200" b="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364129483814523"/>
          <c:y val="5.1400554097404488E-2"/>
          <c:w val="0.69879002624671915"/>
          <c:h val="0.77706401283172932"/>
        </c:manualLayout>
      </c:layout>
      <c:scatterChart>
        <c:scatterStyle val="lineMarker"/>
        <c:varyColors val="0"/>
        <c:ser>
          <c:idx val="0"/>
          <c:order val="0"/>
          <c:tx>
            <c:strRef>
              <c:f>work!$N$12</c:f>
              <c:strCache>
                <c:ptCount val="1"/>
                <c:pt idx="0">
                  <c:v>Bullfrog</c:v>
                </c:pt>
              </c:strCache>
            </c:strRef>
          </c:tx>
          <c:spPr>
            <a:ln w="19050">
              <a:solidFill>
                <a:srgbClr val="0070C0"/>
              </a:solidFill>
              <a:prstDash val="solid"/>
            </a:ln>
          </c:spPr>
          <c:marker>
            <c:symbol val="circle"/>
            <c:size val="5"/>
            <c:spPr>
              <a:solidFill>
                <a:srgbClr val="0070C0"/>
              </a:solidFill>
              <a:ln>
                <a:solidFill>
                  <a:schemeClr val="tx1"/>
                </a:solidFill>
              </a:ln>
            </c:spPr>
          </c:marker>
          <c:errBars>
            <c:errDir val="y"/>
            <c:errBarType val="both"/>
            <c:errValType val="cust"/>
            <c:noEndCap val="0"/>
            <c:plus>
              <c:numRef>
                <c:f>work!$R$12:$R$14</c:f>
                <c:numCache>
                  <c:formatCode>General</c:formatCode>
                  <c:ptCount val="3"/>
                  <c:pt idx="0">
                    <c:v>8.8494518700248659E-3</c:v>
                  </c:pt>
                  <c:pt idx="1">
                    <c:v>6.4691172534311345E-3</c:v>
                  </c:pt>
                  <c:pt idx="2">
                    <c:v>6.0848412527237097E-3</c:v>
                  </c:pt>
                </c:numCache>
              </c:numRef>
            </c:plus>
            <c:minus>
              <c:numRef>
                <c:f>work!$R$12:$R$14</c:f>
                <c:numCache>
                  <c:formatCode>General</c:formatCode>
                  <c:ptCount val="3"/>
                  <c:pt idx="0">
                    <c:v>8.8494518700248659E-3</c:v>
                  </c:pt>
                  <c:pt idx="1">
                    <c:v>6.4691172534311345E-3</c:v>
                  </c:pt>
                  <c:pt idx="2">
                    <c:v>6.0848412527237097E-3</c:v>
                  </c:pt>
                </c:numCache>
              </c:numRef>
            </c:minus>
          </c:errBars>
          <c:xVal>
            <c:numRef>
              <c:f>work!$Q$12:$Q$15</c:f>
              <c:numCache>
                <c:formatCode>General</c:formatCode>
                <c:ptCount val="4"/>
                <c:pt idx="0">
                  <c:v>822.83</c:v>
                </c:pt>
                <c:pt idx="1">
                  <c:v>867.76</c:v>
                </c:pt>
                <c:pt idx="2">
                  <c:v>931.52</c:v>
                </c:pt>
                <c:pt idx="3">
                  <c:v>991</c:v>
                </c:pt>
              </c:numCache>
            </c:numRef>
          </c:xVal>
          <c:yVal>
            <c:numRef>
              <c:f>work!$P$12:$P$15</c:f>
              <c:numCache>
                <c:formatCode>General</c:formatCode>
                <c:ptCount val="4"/>
                <c:pt idx="0">
                  <c:v>1.959373395706697</c:v>
                </c:pt>
                <c:pt idx="1">
                  <c:v>1.9343467449129486</c:v>
                </c:pt>
                <c:pt idx="2">
                  <c:v>1.9246873762624872</c:v>
                </c:pt>
                <c:pt idx="3">
                  <c:v>1.8788710063388976</c:v>
                </c:pt>
              </c:numCache>
            </c:numRef>
          </c:yVal>
          <c:smooth val="0"/>
        </c:ser>
        <c:ser>
          <c:idx val="1"/>
          <c:order val="1"/>
          <c:tx>
            <c:strRef>
              <c:f>work!$N$17</c:f>
              <c:strCache>
                <c:ptCount val="1"/>
                <c:pt idx="0">
                  <c:v>CER</c:v>
                </c:pt>
              </c:strCache>
            </c:strRef>
          </c:tx>
          <c:spPr>
            <a:ln w="19050">
              <a:solidFill>
                <a:srgbClr val="FF0000"/>
              </a:solidFill>
              <a:prstDash val="solid"/>
            </a:ln>
          </c:spPr>
          <c:marker>
            <c:symbol val="circle"/>
            <c:size val="5"/>
            <c:spPr>
              <a:solidFill>
                <a:srgbClr val="FF0000"/>
              </a:solidFill>
              <a:ln>
                <a:solidFill>
                  <a:schemeClr val="tx1"/>
                </a:solidFill>
              </a:ln>
            </c:spPr>
          </c:marker>
          <c:errBars>
            <c:errDir val="y"/>
            <c:errBarType val="both"/>
            <c:errValType val="cust"/>
            <c:noEndCap val="0"/>
            <c:plus>
              <c:numRef>
                <c:f>work!$R$16:$R$20</c:f>
                <c:numCache>
                  <c:formatCode>General</c:formatCode>
                  <c:ptCount val="5"/>
                  <c:pt idx="0">
                    <c:v>5.9296983747349529E-3</c:v>
                  </c:pt>
                  <c:pt idx="1">
                    <c:v>1.4367815998627763E-2</c:v>
                  </c:pt>
                  <c:pt idx="2">
                    <c:v>1.1668001189109448E-2</c:v>
                  </c:pt>
                  <c:pt idx="3">
                    <c:v>1.3958854723177299E-2</c:v>
                  </c:pt>
                  <c:pt idx="4">
                    <c:v>2.6237871136021936E-2</c:v>
                  </c:pt>
                </c:numCache>
              </c:numRef>
            </c:plus>
            <c:minus>
              <c:numRef>
                <c:f>work!$R$16:$R$20</c:f>
                <c:numCache>
                  <c:formatCode>General</c:formatCode>
                  <c:ptCount val="5"/>
                  <c:pt idx="0">
                    <c:v>5.9296983747349529E-3</c:v>
                  </c:pt>
                  <c:pt idx="1">
                    <c:v>1.4367815998627763E-2</c:v>
                  </c:pt>
                  <c:pt idx="2">
                    <c:v>1.1668001189109448E-2</c:v>
                  </c:pt>
                  <c:pt idx="3">
                    <c:v>1.3958854723177299E-2</c:v>
                  </c:pt>
                  <c:pt idx="4">
                    <c:v>2.6237871136021936E-2</c:v>
                  </c:pt>
                </c:numCache>
              </c:numRef>
            </c:minus>
          </c:errBars>
          <c:errBars>
            <c:errDir val="x"/>
            <c:errBarType val="both"/>
            <c:errValType val="fixedVal"/>
            <c:noEndCap val="0"/>
            <c:val val="1"/>
          </c:errBars>
          <c:xVal>
            <c:numRef>
              <c:f>work!$Q$16:$Q$20</c:f>
              <c:numCache>
                <c:formatCode>General</c:formatCode>
                <c:ptCount val="5"/>
                <c:pt idx="0">
                  <c:v>941.17200000000003</c:v>
                </c:pt>
                <c:pt idx="1">
                  <c:v>993.5</c:v>
                </c:pt>
                <c:pt idx="2">
                  <c:v>1037.69</c:v>
                </c:pt>
                <c:pt idx="3">
                  <c:v>1091.18</c:v>
                </c:pt>
                <c:pt idx="4">
                  <c:v>1142.4870000000001</c:v>
                </c:pt>
              </c:numCache>
            </c:numRef>
          </c:xVal>
          <c:yVal>
            <c:numRef>
              <c:f>work!$P$16:$P$20</c:f>
              <c:numCache>
                <c:formatCode>General</c:formatCode>
                <c:ptCount val="5"/>
                <c:pt idx="0">
                  <c:v>1.9083263478336177</c:v>
                </c:pt>
                <c:pt idx="1">
                  <c:v>1.8930354575552275</c:v>
                </c:pt>
                <c:pt idx="2">
                  <c:v>1.8841603572036207</c:v>
                </c:pt>
                <c:pt idx="3">
                  <c:v>1.8342297034360089</c:v>
                </c:pt>
                <c:pt idx="4">
                  <c:v>1.8466526298005954</c:v>
                </c:pt>
              </c:numCache>
            </c:numRef>
          </c:yVal>
          <c:smooth val="0"/>
        </c:ser>
        <c:ser>
          <c:idx val="2"/>
          <c:order val="2"/>
          <c:tx>
            <c:strRef>
              <c:f>work!$N$21</c:f>
              <c:strCache>
                <c:ptCount val="1"/>
                <c:pt idx="0">
                  <c:v>MST</c:v>
                </c:pt>
              </c:strCache>
            </c:strRef>
          </c:tx>
          <c:spPr>
            <a:ln w="19050">
              <a:solidFill>
                <a:srgbClr val="02AE12"/>
              </a:solidFill>
            </a:ln>
          </c:spPr>
          <c:marker>
            <c:symbol val="circle"/>
            <c:size val="5"/>
            <c:spPr>
              <a:solidFill>
                <a:srgbClr val="02AE12"/>
              </a:solidFill>
              <a:ln>
                <a:solidFill>
                  <a:schemeClr val="tx1"/>
                </a:solidFill>
              </a:ln>
            </c:spPr>
          </c:marker>
          <c:errBars>
            <c:errDir val="y"/>
            <c:errBarType val="both"/>
            <c:errValType val="cust"/>
            <c:noEndCap val="0"/>
            <c:plus>
              <c:numRef>
                <c:f>work!$R$21:$R$23</c:f>
                <c:numCache>
                  <c:formatCode>General</c:formatCode>
                  <c:ptCount val="3"/>
                  <c:pt idx="0">
                    <c:v>1.1427398874589621E-2</c:v>
                  </c:pt>
                  <c:pt idx="1">
                    <c:v>2.9175803983701305E-2</c:v>
                  </c:pt>
                  <c:pt idx="2">
                    <c:v>8.6802384932798515E-2</c:v>
                  </c:pt>
                </c:numCache>
              </c:numRef>
            </c:plus>
            <c:minus>
              <c:numRef>
                <c:f>work!$R$21:$R$23</c:f>
                <c:numCache>
                  <c:formatCode>General</c:formatCode>
                  <c:ptCount val="3"/>
                  <c:pt idx="0">
                    <c:v>1.1427398874589621E-2</c:v>
                  </c:pt>
                  <c:pt idx="1">
                    <c:v>2.9175803983701305E-2</c:v>
                  </c:pt>
                  <c:pt idx="2">
                    <c:v>8.6802384932798515E-2</c:v>
                  </c:pt>
                </c:numCache>
              </c:numRef>
            </c:minus>
          </c:errBars>
          <c:errBars>
            <c:errDir val="x"/>
            <c:errBarType val="both"/>
            <c:errValType val="fixedVal"/>
            <c:noEndCap val="0"/>
            <c:val val="1"/>
          </c:errBars>
          <c:xVal>
            <c:numRef>
              <c:f>work!$Q$21:$Q$22</c:f>
              <c:numCache>
                <c:formatCode>General</c:formatCode>
                <c:ptCount val="2"/>
                <c:pt idx="0">
                  <c:v>729.57</c:v>
                </c:pt>
                <c:pt idx="1">
                  <c:v>759.10900000000004</c:v>
                </c:pt>
              </c:numCache>
            </c:numRef>
          </c:xVal>
          <c:yVal>
            <c:numRef>
              <c:f>work!$P$21:$P$22</c:f>
              <c:numCache>
                <c:formatCode>General</c:formatCode>
                <c:ptCount val="2"/>
                <c:pt idx="0">
                  <c:v>1.9641238055302197</c:v>
                </c:pt>
                <c:pt idx="1">
                  <c:v>1.9203045652878792</c:v>
                </c:pt>
              </c:numCache>
            </c:numRef>
          </c:yVal>
          <c:smooth val="0"/>
        </c:ser>
        <c:dLbls>
          <c:showLegendKey val="0"/>
          <c:showVal val="0"/>
          <c:showCatName val="0"/>
          <c:showSerName val="0"/>
          <c:showPercent val="0"/>
          <c:showBubbleSize val="0"/>
        </c:dLbls>
        <c:axId val="97603968"/>
        <c:axId val="97743616"/>
      </c:scatterChart>
      <c:valAx>
        <c:axId val="97603968"/>
        <c:scaling>
          <c:orientation val="minMax"/>
          <c:min val="600"/>
        </c:scaling>
        <c:delete val="0"/>
        <c:axPos val="b"/>
        <c:title>
          <c:tx>
            <c:rich>
              <a:bodyPr/>
              <a:lstStyle/>
              <a:p>
                <a:pPr>
                  <a:defRPr sz="1400"/>
                </a:pPr>
                <a:r>
                  <a:rPr lang="en-US" sz="1400"/>
                  <a:t>Accumulated thermal units</a:t>
                </a:r>
              </a:p>
            </c:rich>
          </c:tx>
          <c:layout/>
          <c:overlay val="0"/>
        </c:title>
        <c:numFmt formatCode="General" sourceLinked="1"/>
        <c:majorTickMark val="out"/>
        <c:minorTickMark val="none"/>
        <c:tickLblPos val="nextTo"/>
        <c:txPr>
          <a:bodyPr/>
          <a:lstStyle/>
          <a:p>
            <a:pPr>
              <a:defRPr sz="1200"/>
            </a:pPr>
            <a:endParaRPr lang="en-US"/>
          </a:p>
        </c:txPr>
        <c:crossAx val="97743616"/>
        <c:crosses val="autoZero"/>
        <c:crossBetween val="midCat"/>
      </c:valAx>
      <c:valAx>
        <c:axId val="97743616"/>
        <c:scaling>
          <c:orientation val="minMax"/>
          <c:max val="2"/>
          <c:min val="1.8"/>
        </c:scaling>
        <c:delete val="0"/>
        <c:axPos val="l"/>
        <c:title>
          <c:tx>
            <c:rich>
              <a:bodyPr rot="-5400000" vert="horz"/>
              <a:lstStyle/>
              <a:p>
                <a:pPr>
                  <a:defRPr sz="1400" b="0"/>
                </a:pPr>
                <a:r>
                  <a:rPr lang="en-US" sz="1400" b="0" dirty="0" smtClean="0"/>
                  <a:t>Developmental stage</a:t>
                </a:r>
                <a:r>
                  <a:rPr lang="en-US" sz="1400" b="0" baseline="0" dirty="0" smtClean="0"/>
                  <a:t> (k</a:t>
                </a:r>
                <a:r>
                  <a:rPr lang="en-US" sz="1400" b="0" baseline="-25000" dirty="0" smtClean="0"/>
                  <a:t>D</a:t>
                </a:r>
                <a:r>
                  <a:rPr lang="en-US" sz="1400" b="0" baseline="0" dirty="0" smtClean="0"/>
                  <a:t>)</a:t>
                </a:r>
                <a:endParaRPr lang="en-US" sz="1400" b="0" dirty="0"/>
              </a:p>
            </c:rich>
          </c:tx>
          <c:layout/>
          <c:overlay val="0"/>
        </c:title>
        <c:numFmt formatCode="General" sourceLinked="1"/>
        <c:majorTickMark val="out"/>
        <c:minorTickMark val="none"/>
        <c:tickLblPos val="nextTo"/>
        <c:txPr>
          <a:bodyPr/>
          <a:lstStyle/>
          <a:p>
            <a:pPr>
              <a:defRPr sz="1200"/>
            </a:pPr>
            <a:endParaRPr lang="en-US"/>
          </a:p>
        </c:txPr>
        <c:crossAx val="97603968"/>
        <c:crosses val="autoZero"/>
        <c:crossBetween val="midCat"/>
      </c:valAx>
    </c:plotArea>
    <c:legend>
      <c:legendPos val="r"/>
      <c:layout>
        <c:manualLayout>
          <c:xMode val="edge"/>
          <c:yMode val="edge"/>
          <c:x val="0.17816924267975934"/>
          <c:y val="0.62438290837146559"/>
          <c:w val="0.12395925393283126"/>
          <c:h val="0.15279310362377727"/>
        </c:manualLayout>
      </c:layout>
      <c:overlay val="0"/>
      <c:spPr>
        <a:ln>
          <a:noFill/>
        </a:ln>
      </c:spPr>
    </c:legend>
    <c:plotVisOnly val="1"/>
    <c:dispBlanksAs val="gap"/>
    <c:showDLblsOverMax val="0"/>
  </c:chart>
  <c:txPr>
    <a:bodyPr/>
    <a:lstStyle/>
    <a:p>
      <a:pPr>
        <a:defRPr b="0"/>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675298710404881"/>
          <c:y val="3.8392420459637665E-2"/>
          <c:w val="0.77534040194434173"/>
          <c:h val="0.84562780871903198"/>
        </c:manualLayout>
      </c:layout>
      <c:scatterChart>
        <c:scatterStyle val="lineMarker"/>
        <c:varyColors val="0"/>
        <c:ser>
          <c:idx val="0"/>
          <c:order val="0"/>
          <c:tx>
            <c:strRef>
              <c:f>work!$AO$8</c:f>
              <c:strCache>
                <c:ptCount val="1"/>
                <c:pt idx="0">
                  <c:v>CER</c:v>
                </c:pt>
              </c:strCache>
            </c:strRef>
          </c:tx>
          <c:spPr>
            <a:ln w="19050">
              <a:solidFill>
                <a:srgbClr val="FF0000"/>
              </a:solidFill>
              <a:prstDash val="solid"/>
            </a:ln>
          </c:spPr>
          <c:marker>
            <c:symbol val="circle"/>
            <c:size val="5"/>
            <c:spPr>
              <a:solidFill>
                <a:srgbClr val="FF0000"/>
              </a:solidFill>
              <a:ln>
                <a:solidFill>
                  <a:schemeClr val="tx1">
                    <a:shade val="95000"/>
                    <a:satMod val="105000"/>
                  </a:schemeClr>
                </a:solidFill>
              </a:ln>
            </c:spPr>
          </c:marker>
          <c:trendline>
            <c:trendlineType val="linear"/>
            <c:dispRSqr val="0"/>
            <c:dispEq val="0"/>
          </c:trendline>
          <c:xVal>
            <c:numRef>
              <c:f>work!$AN$9:$AN$16</c:f>
              <c:numCache>
                <c:formatCode>m/d/yy;@</c:formatCode>
                <c:ptCount val="8"/>
                <c:pt idx="0">
                  <c:v>42012</c:v>
                </c:pt>
                <c:pt idx="1">
                  <c:v>42026</c:v>
                </c:pt>
                <c:pt idx="2">
                  <c:v>42038</c:v>
                </c:pt>
                <c:pt idx="3">
                  <c:v>42052</c:v>
                </c:pt>
                <c:pt idx="4">
                  <c:v>42054</c:v>
                </c:pt>
                <c:pt idx="5">
                  <c:v>42065</c:v>
                </c:pt>
                <c:pt idx="6">
                  <c:v>42066</c:v>
                </c:pt>
                <c:pt idx="7">
                  <c:v>42082</c:v>
                </c:pt>
              </c:numCache>
            </c:numRef>
          </c:xVal>
          <c:yVal>
            <c:numRef>
              <c:f>work!$AO$9:$AO$16</c:f>
              <c:numCache>
                <c:formatCode>General</c:formatCode>
                <c:ptCount val="8"/>
                <c:pt idx="0">
                  <c:v>1.9083263478336177</c:v>
                </c:pt>
                <c:pt idx="1">
                  <c:v>1.8930354575552275</c:v>
                </c:pt>
                <c:pt idx="2">
                  <c:v>1.8841603572036207</c:v>
                </c:pt>
                <c:pt idx="3">
                  <c:v>1.8342297034360089</c:v>
                </c:pt>
                <c:pt idx="4">
                  <c:v>#N/A</c:v>
                </c:pt>
                <c:pt idx="5">
                  <c:v>1.8466526298005954</c:v>
                </c:pt>
                <c:pt idx="6">
                  <c:v>#N/A</c:v>
                </c:pt>
                <c:pt idx="7">
                  <c:v>#N/A</c:v>
                </c:pt>
              </c:numCache>
            </c:numRef>
          </c:yVal>
          <c:smooth val="0"/>
        </c:ser>
        <c:ser>
          <c:idx val="1"/>
          <c:order val="1"/>
          <c:tx>
            <c:strRef>
              <c:f>work!$AP$8</c:f>
              <c:strCache>
                <c:ptCount val="1"/>
                <c:pt idx="0">
                  <c:v>Bullfrog</c:v>
                </c:pt>
              </c:strCache>
            </c:strRef>
          </c:tx>
          <c:spPr>
            <a:ln w="19050">
              <a:solidFill>
                <a:srgbClr val="0070C0"/>
              </a:solidFill>
              <a:prstDash val="solid"/>
            </a:ln>
          </c:spPr>
          <c:marker>
            <c:symbol val="circle"/>
            <c:size val="5"/>
            <c:spPr>
              <a:solidFill>
                <a:srgbClr val="0070C0"/>
              </a:solidFill>
              <a:ln>
                <a:solidFill>
                  <a:schemeClr val="tx1">
                    <a:shade val="95000"/>
                    <a:satMod val="105000"/>
                  </a:schemeClr>
                </a:solidFill>
              </a:ln>
            </c:spPr>
          </c:marker>
          <c:trendline>
            <c:trendlineType val="linear"/>
            <c:dispRSqr val="0"/>
            <c:dispEq val="0"/>
          </c:trendline>
          <c:xVal>
            <c:numRef>
              <c:f>work!$AN$9:$AN$16</c:f>
              <c:numCache>
                <c:formatCode>m/d/yy;@</c:formatCode>
                <c:ptCount val="8"/>
                <c:pt idx="0">
                  <c:v>42012</c:v>
                </c:pt>
                <c:pt idx="1">
                  <c:v>42026</c:v>
                </c:pt>
                <c:pt idx="2">
                  <c:v>42038</c:v>
                </c:pt>
                <c:pt idx="3">
                  <c:v>42052</c:v>
                </c:pt>
                <c:pt idx="4">
                  <c:v>42054</c:v>
                </c:pt>
                <c:pt idx="5">
                  <c:v>42065</c:v>
                </c:pt>
                <c:pt idx="6">
                  <c:v>42066</c:v>
                </c:pt>
                <c:pt idx="7">
                  <c:v>42082</c:v>
                </c:pt>
              </c:numCache>
            </c:numRef>
          </c:xVal>
          <c:yVal>
            <c:numRef>
              <c:f>work!$AP$9:$AP$16</c:f>
              <c:numCache>
                <c:formatCode>General</c:formatCode>
                <c:ptCount val="8"/>
                <c:pt idx="0">
                  <c:v>#N/A</c:v>
                </c:pt>
                <c:pt idx="1">
                  <c:v>1.959373395706697</c:v>
                </c:pt>
                <c:pt idx="2">
                  <c:v>1.9343467449129486</c:v>
                </c:pt>
                <c:pt idx="3">
                  <c:v>1.9246873762624872</c:v>
                </c:pt>
                <c:pt idx="4">
                  <c:v>#N/A</c:v>
                </c:pt>
                <c:pt idx="5">
                  <c:v>#N/A</c:v>
                </c:pt>
                <c:pt idx="6">
                  <c:v>1.8788710063388976</c:v>
                </c:pt>
                <c:pt idx="7">
                  <c:v>#N/A</c:v>
                </c:pt>
              </c:numCache>
            </c:numRef>
          </c:yVal>
          <c:smooth val="0"/>
        </c:ser>
        <c:ser>
          <c:idx val="2"/>
          <c:order val="2"/>
          <c:tx>
            <c:strRef>
              <c:f>work!$AQ$8</c:f>
              <c:strCache>
                <c:ptCount val="1"/>
                <c:pt idx="0">
                  <c:v>MST</c:v>
                </c:pt>
              </c:strCache>
            </c:strRef>
          </c:tx>
          <c:spPr>
            <a:ln w="19050">
              <a:solidFill>
                <a:srgbClr val="02AE12"/>
              </a:solidFill>
              <a:prstDash val="solid"/>
            </a:ln>
          </c:spPr>
          <c:marker>
            <c:symbol val="circle"/>
            <c:size val="5"/>
            <c:spPr>
              <a:solidFill>
                <a:srgbClr val="02AE12"/>
              </a:solidFill>
              <a:ln>
                <a:solidFill>
                  <a:schemeClr val="tx1"/>
                </a:solidFill>
              </a:ln>
            </c:spPr>
          </c:marker>
          <c:xVal>
            <c:numRef>
              <c:f>work!$AN$9:$AN$16</c:f>
              <c:numCache>
                <c:formatCode>m/d/yy;@</c:formatCode>
                <c:ptCount val="8"/>
                <c:pt idx="0">
                  <c:v>42012</c:v>
                </c:pt>
                <c:pt idx="1">
                  <c:v>42026</c:v>
                </c:pt>
                <c:pt idx="2">
                  <c:v>42038</c:v>
                </c:pt>
                <c:pt idx="3">
                  <c:v>42052</c:v>
                </c:pt>
                <c:pt idx="4">
                  <c:v>42054</c:v>
                </c:pt>
                <c:pt idx="5">
                  <c:v>42065</c:v>
                </c:pt>
                <c:pt idx="6">
                  <c:v>42066</c:v>
                </c:pt>
                <c:pt idx="7">
                  <c:v>42082</c:v>
                </c:pt>
              </c:numCache>
            </c:numRef>
          </c:xVal>
          <c:yVal>
            <c:numRef>
              <c:f>work!$AQ$9:$AQ$16</c:f>
              <c:numCache>
                <c:formatCode>General</c:formatCode>
                <c:ptCount val="8"/>
                <c:pt idx="0">
                  <c:v>#N/A</c:v>
                </c:pt>
                <c:pt idx="1">
                  <c:v>#N/A</c:v>
                </c:pt>
                <c:pt idx="2">
                  <c:v>#N/A</c:v>
                </c:pt>
                <c:pt idx="3">
                  <c:v>#N/A</c:v>
                </c:pt>
                <c:pt idx="4">
                  <c:v>1.9641238055302197</c:v>
                </c:pt>
                <c:pt idx="5">
                  <c:v>1.9203045652878792</c:v>
                </c:pt>
                <c:pt idx="6">
                  <c:v>#N/A</c:v>
                </c:pt>
                <c:pt idx="7">
                  <c:v>1.9310718310857071</c:v>
                </c:pt>
              </c:numCache>
            </c:numRef>
          </c:yVal>
          <c:smooth val="0"/>
        </c:ser>
        <c:dLbls>
          <c:showLegendKey val="0"/>
          <c:showVal val="0"/>
          <c:showCatName val="0"/>
          <c:showSerName val="0"/>
          <c:showPercent val="0"/>
          <c:showBubbleSize val="0"/>
        </c:dLbls>
        <c:axId val="108027904"/>
        <c:axId val="108067072"/>
      </c:scatterChart>
      <c:valAx>
        <c:axId val="108027904"/>
        <c:scaling>
          <c:orientation val="minMax"/>
          <c:min val="42009"/>
        </c:scaling>
        <c:delete val="0"/>
        <c:axPos val="b"/>
        <c:title>
          <c:tx>
            <c:rich>
              <a:bodyPr/>
              <a:lstStyle/>
              <a:p>
                <a:pPr>
                  <a:defRPr sz="1400" b="0"/>
                </a:pPr>
                <a:r>
                  <a:rPr lang="en-US" sz="1400" b="0" dirty="0" smtClean="0"/>
                  <a:t>Date</a:t>
                </a:r>
                <a:endParaRPr lang="en-US" sz="1400" b="0" dirty="0"/>
              </a:p>
            </c:rich>
          </c:tx>
          <c:layout/>
          <c:overlay val="0"/>
        </c:title>
        <c:numFmt formatCode="m/d;@" sourceLinked="0"/>
        <c:majorTickMark val="out"/>
        <c:minorTickMark val="none"/>
        <c:tickLblPos val="nextTo"/>
        <c:txPr>
          <a:bodyPr/>
          <a:lstStyle/>
          <a:p>
            <a:pPr>
              <a:defRPr sz="1200"/>
            </a:pPr>
            <a:endParaRPr lang="en-US"/>
          </a:p>
        </c:txPr>
        <c:crossAx val="108067072"/>
        <c:crosses val="autoZero"/>
        <c:crossBetween val="midCat"/>
        <c:majorUnit val="10"/>
      </c:valAx>
      <c:valAx>
        <c:axId val="108067072"/>
        <c:scaling>
          <c:orientation val="minMax"/>
          <c:max val="2"/>
          <c:min val="1.75"/>
        </c:scaling>
        <c:delete val="0"/>
        <c:axPos val="l"/>
        <c:title>
          <c:tx>
            <c:rich>
              <a:bodyPr rot="-5400000" vert="horz"/>
              <a:lstStyle/>
              <a:p>
                <a:pPr>
                  <a:defRPr sz="1400" b="0"/>
                </a:pPr>
                <a:r>
                  <a:rPr lang="en-US" sz="1400" b="0" dirty="0" smtClean="0"/>
                  <a:t>Developmental </a:t>
                </a:r>
                <a:r>
                  <a:rPr lang="en-US" sz="1400" b="0" dirty="0"/>
                  <a:t>stage (k</a:t>
                </a:r>
                <a:r>
                  <a:rPr lang="en-US" sz="1400" b="0" baseline="-25000" dirty="0"/>
                  <a:t>D</a:t>
                </a:r>
                <a:r>
                  <a:rPr lang="en-US" sz="1400" b="0" dirty="0"/>
                  <a:t>)</a:t>
                </a:r>
              </a:p>
            </c:rich>
          </c:tx>
          <c:layout>
            <c:manualLayout>
              <c:xMode val="edge"/>
              <c:yMode val="edge"/>
              <c:x val="7.2202166064981952E-3"/>
              <c:y val="0.29752333397349723"/>
            </c:manualLayout>
          </c:layout>
          <c:overlay val="0"/>
        </c:title>
        <c:numFmt formatCode="#,##0.00" sourceLinked="0"/>
        <c:majorTickMark val="out"/>
        <c:minorTickMark val="none"/>
        <c:tickLblPos val="nextTo"/>
        <c:txPr>
          <a:bodyPr/>
          <a:lstStyle/>
          <a:p>
            <a:pPr>
              <a:defRPr sz="1200"/>
            </a:pPr>
            <a:endParaRPr lang="en-US"/>
          </a:p>
        </c:txPr>
        <c:crossAx val="108027904"/>
        <c:crosses val="autoZero"/>
        <c:crossBetween val="midCat"/>
        <c:majorUnit val="2.5000000000000005E-2"/>
        <c:minorUnit val="4.000000000000001E-3"/>
      </c:valAx>
    </c:plotArea>
    <c:legend>
      <c:legendPos val="r"/>
      <c:legendEntry>
        <c:idx val="3"/>
        <c:delete val="1"/>
      </c:legendEntry>
      <c:legendEntry>
        <c:idx val="4"/>
        <c:delete val="1"/>
      </c:legendEntry>
      <c:layout>
        <c:manualLayout>
          <c:xMode val="edge"/>
          <c:yMode val="edge"/>
          <c:x val="0.8043315614429063"/>
          <c:y val="7.0245950963446643E-2"/>
          <c:w val="0.16678757213110093"/>
          <c:h val="0.14708661417322835"/>
        </c:manualLayout>
      </c:layout>
      <c:overlay val="0"/>
    </c:legend>
    <c:plotVisOnly val="1"/>
    <c:dispBlanksAs val="gap"/>
    <c:showDLblsOverMax val="0"/>
  </c:chart>
  <c:spPr>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0666273189445867E-2"/>
          <c:y val="3.584348566598667E-2"/>
          <c:w val="0.87798736401561395"/>
          <c:h val="0.8542238152434336"/>
        </c:manualLayout>
      </c:layout>
      <c:lineChart>
        <c:grouping val="standard"/>
        <c:varyColors val="0"/>
        <c:ser>
          <c:idx val="0"/>
          <c:order val="0"/>
          <c:tx>
            <c:strRef>
              <c:f>temps!$B$1</c:f>
              <c:strCache>
                <c:ptCount val="1"/>
                <c:pt idx="0">
                  <c:v>CER</c:v>
                </c:pt>
              </c:strCache>
            </c:strRef>
          </c:tx>
          <c:spPr>
            <a:ln>
              <a:solidFill>
                <a:srgbClr val="FF0000"/>
              </a:solidFill>
            </a:ln>
          </c:spPr>
          <c:marker>
            <c:symbol val="none"/>
          </c:marker>
          <c:cat>
            <c:numRef>
              <c:f>temps!$A$2:$A$275</c:f>
              <c:numCache>
                <c:formatCode>m/d/yyyy</c:formatCode>
                <c:ptCount val="274"/>
                <c:pt idx="0">
                  <c:v>41167</c:v>
                </c:pt>
                <c:pt idx="1">
                  <c:v>41168</c:v>
                </c:pt>
                <c:pt idx="2">
                  <c:v>41169</c:v>
                </c:pt>
                <c:pt idx="3">
                  <c:v>41170</c:v>
                </c:pt>
                <c:pt idx="4">
                  <c:v>41171</c:v>
                </c:pt>
                <c:pt idx="5">
                  <c:v>41172</c:v>
                </c:pt>
                <c:pt idx="6">
                  <c:v>41173</c:v>
                </c:pt>
                <c:pt idx="7">
                  <c:v>41174</c:v>
                </c:pt>
                <c:pt idx="8">
                  <c:v>41175</c:v>
                </c:pt>
                <c:pt idx="9">
                  <c:v>41176</c:v>
                </c:pt>
                <c:pt idx="10">
                  <c:v>41177</c:v>
                </c:pt>
                <c:pt idx="11">
                  <c:v>41178</c:v>
                </c:pt>
                <c:pt idx="12">
                  <c:v>41179</c:v>
                </c:pt>
                <c:pt idx="13">
                  <c:v>41180</c:v>
                </c:pt>
                <c:pt idx="14">
                  <c:v>41181</c:v>
                </c:pt>
                <c:pt idx="15">
                  <c:v>41182</c:v>
                </c:pt>
                <c:pt idx="16">
                  <c:v>41183</c:v>
                </c:pt>
                <c:pt idx="17">
                  <c:v>41184</c:v>
                </c:pt>
                <c:pt idx="18">
                  <c:v>41185</c:v>
                </c:pt>
                <c:pt idx="19">
                  <c:v>41186</c:v>
                </c:pt>
                <c:pt idx="20">
                  <c:v>41187</c:v>
                </c:pt>
                <c:pt idx="21">
                  <c:v>41188</c:v>
                </c:pt>
                <c:pt idx="22">
                  <c:v>41189</c:v>
                </c:pt>
                <c:pt idx="23">
                  <c:v>41190</c:v>
                </c:pt>
                <c:pt idx="24">
                  <c:v>41191</c:v>
                </c:pt>
                <c:pt idx="25">
                  <c:v>41192</c:v>
                </c:pt>
                <c:pt idx="26">
                  <c:v>41193</c:v>
                </c:pt>
                <c:pt idx="27">
                  <c:v>41194</c:v>
                </c:pt>
                <c:pt idx="28">
                  <c:v>41195</c:v>
                </c:pt>
                <c:pt idx="29">
                  <c:v>41196</c:v>
                </c:pt>
                <c:pt idx="30">
                  <c:v>41197</c:v>
                </c:pt>
                <c:pt idx="31">
                  <c:v>41198</c:v>
                </c:pt>
                <c:pt idx="32">
                  <c:v>41199</c:v>
                </c:pt>
                <c:pt idx="33">
                  <c:v>41200</c:v>
                </c:pt>
                <c:pt idx="34">
                  <c:v>41201</c:v>
                </c:pt>
                <c:pt idx="35">
                  <c:v>41202</c:v>
                </c:pt>
                <c:pt idx="36">
                  <c:v>41203</c:v>
                </c:pt>
                <c:pt idx="37">
                  <c:v>41204</c:v>
                </c:pt>
                <c:pt idx="38">
                  <c:v>41205</c:v>
                </c:pt>
                <c:pt idx="39">
                  <c:v>41206</c:v>
                </c:pt>
                <c:pt idx="40">
                  <c:v>41207</c:v>
                </c:pt>
                <c:pt idx="41">
                  <c:v>41208</c:v>
                </c:pt>
                <c:pt idx="42">
                  <c:v>41209</c:v>
                </c:pt>
                <c:pt idx="43">
                  <c:v>41210</c:v>
                </c:pt>
                <c:pt idx="44">
                  <c:v>41211</c:v>
                </c:pt>
                <c:pt idx="45">
                  <c:v>41212</c:v>
                </c:pt>
                <c:pt idx="46">
                  <c:v>41213</c:v>
                </c:pt>
                <c:pt idx="47">
                  <c:v>41214</c:v>
                </c:pt>
                <c:pt idx="48">
                  <c:v>41215</c:v>
                </c:pt>
                <c:pt idx="49">
                  <c:v>41216</c:v>
                </c:pt>
                <c:pt idx="50">
                  <c:v>41217</c:v>
                </c:pt>
                <c:pt idx="51">
                  <c:v>41218</c:v>
                </c:pt>
                <c:pt idx="52">
                  <c:v>41219</c:v>
                </c:pt>
                <c:pt idx="53">
                  <c:v>41220</c:v>
                </c:pt>
                <c:pt idx="54">
                  <c:v>41221</c:v>
                </c:pt>
                <c:pt idx="55">
                  <c:v>41222</c:v>
                </c:pt>
                <c:pt idx="56">
                  <c:v>41223</c:v>
                </c:pt>
                <c:pt idx="57">
                  <c:v>41224</c:v>
                </c:pt>
                <c:pt idx="58">
                  <c:v>41225</c:v>
                </c:pt>
                <c:pt idx="59">
                  <c:v>41226</c:v>
                </c:pt>
                <c:pt idx="60">
                  <c:v>41227</c:v>
                </c:pt>
                <c:pt idx="61">
                  <c:v>41228</c:v>
                </c:pt>
                <c:pt idx="62">
                  <c:v>41229</c:v>
                </c:pt>
                <c:pt idx="63">
                  <c:v>41230</c:v>
                </c:pt>
                <c:pt idx="64">
                  <c:v>41231</c:v>
                </c:pt>
                <c:pt idx="65">
                  <c:v>41232</c:v>
                </c:pt>
                <c:pt idx="66">
                  <c:v>41233</c:v>
                </c:pt>
                <c:pt idx="67">
                  <c:v>41234</c:v>
                </c:pt>
                <c:pt idx="68">
                  <c:v>41235</c:v>
                </c:pt>
                <c:pt idx="69">
                  <c:v>41236</c:v>
                </c:pt>
                <c:pt idx="70">
                  <c:v>41237</c:v>
                </c:pt>
                <c:pt idx="71">
                  <c:v>41238</c:v>
                </c:pt>
                <c:pt idx="72">
                  <c:v>41239</c:v>
                </c:pt>
                <c:pt idx="73">
                  <c:v>41240</c:v>
                </c:pt>
                <c:pt idx="74">
                  <c:v>41241</c:v>
                </c:pt>
                <c:pt idx="75">
                  <c:v>41242</c:v>
                </c:pt>
                <c:pt idx="76">
                  <c:v>41243</c:v>
                </c:pt>
                <c:pt idx="77">
                  <c:v>41244</c:v>
                </c:pt>
                <c:pt idx="78">
                  <c:v>41245</c:v>
                </c:pt>
                <c:pt idx="79">
                  <c:v>41246</c:v>
                </c:pt>
                <c:pt idx="80">
                  <c:v>41247</c:v>
                </c:pt>
                <c:pt idx="81">
                  <c:v>41248</c:v>
                </c:pt>
                <c:pt idx="82">
                  <c:v>41249</c:v>
                </c:pt>
                <c:pt idx="83">
                  <c:v>41250</c:v>
                </c:pt>
                <c:pt idx="84">
                  <c:v>41251</c:v>
                </c:pt>
                <c:pt idx="85">
                  <c:v>41252</c:v>
                </c:pt>
                <c:pt idx="86">
                  <c:v>41253</c:v>
                </c:pt>
                <c:pt idx="87">
                  <c:v>41254</c:v>
                </c:pt>
                <c:pt idx="88">
                  <c:v>41255</c:v>
                </c:pt>
                <c:pt idx="89">
                  <c:v>41256</c:v>
                </c:pt>
                <c:pt idx="90">
                  <c:v>41257</c:v>
                </c:pt>
                <c:pt idx="91">
                  <c:v>41258</c:v>
                </c:pt>
                <c:pt idx="92">
                  <c:v>41259</c:v>
                </c:pt>
                <c:pt idx="93">
                  <c:v>41260</c:v>
                </c:pt>
                <c:pt idx="94">
                  <c:v>41261</c:v>
                </c:pt>
                <c:pt idx="95">
                  <c:v>41262</c:v>
                </c:pt>
                <c:pt idx="96">
                  <c:v>41263</c:v>
                </c:pt>
                <c:pt idx="97">
                  <c:v>41264</c:v>
                </c:pt>
                <c:pt idx="98">
                  <c:v>41265</c:v>
                </c:pt>
                <c:pt idx="99">
                  <c:v>41266</c:v>
                </c:pt>
                <c:pt idx="100">
                  <c:v>41267</c:v>
                </c:pt>
                <c:pt idx="101">
                  <c:v>41268</c:v>
                </c:pt>
                <c:pt idx="102">
                  <c:v>41269</c:v>
                </c:pt>
                <c:pt idx="103">
                  <c:v>41270</c:v>
                </c:pt>
                <c:pt idx="104">
                  <c:v>41271</c:v>
                </c:pt>
                <c:pt idx="105">
                  <c:v>41272</c:v>
                </c:pt>
                <c:pt idx="106">
                  <c:v>41273</c:v>
                </c:pt>
                <c:pt idx="107">
                  <c:v>41274</c:v>
                </c:pt>
                <c:pt idx="108">
                  <c:v>41275</c:v>
                </c:pt>
                <c:pt idx="109">
                  <c:v>41276</c:v>
                </c:pt>
                <c:pt idx="110">
                  <c:v>41277</c:v>
                </c:pt>
                <c:pt idx="111">
                  <c:v>41278</c:v>
                </c:pt>
                <c:pt idx="112">
                  <c:v>41279</c:v>
                </c:pt>
                <c:pt idx="113">
                  <c:v>41280</c:v>
                </c:pt>
                <c:pt idx="114">
                  <c:v>41281</c:v>
                </c:pt>
                <c:pt idx="115">
                  <c:v>41282</c:v>
                </c:pt>
                <c:pt idx="116">
                  <c:v>41283</c:v>
                </c:pt>
                <c:pt idx="117">
                  <c:v>41284</c:v>
                </c:pt>
                <c:pt idx="118">
                  <c:v>41285</c:v>
                </c:pt>
                <c:pt idx="119">
                  <c:v>41286</c:v>
                </c:pt>
                <c:pt idx="120">
                  <c:v>41287</c:v>
                </c:pt>
                <c:pt idx="121">
                  <c:v>41288</c:v>
                </c:pt>
                <c:pt idx="122">
                  <c:v>41289</c:v>
                </c:pt>
                <c:pt idx="123">
                  <c:v>41290</c:v>
                </c:pt>
                <c:pt idx="124">
                  <c:v>41291</c:v>
                </c:pt>
                <c:pt idx="125">
                  <c:v>41292</c:v>
                </c:pt>
                <c:pt idx="126">
                  <c:v>41293</c:v>
                </c:pt>
                <c:pt idx="127">
                  <c:v>41294</c:v>
                </c:pt>
                <c:pt idx="128">
                  <c:v>41295</c:v>
                </c:pt>
                <c:pt idx="129">
                  <c:v>41296</c:v>
                </c:pt>
                <c:pt idx="130">
                  <c:v>41297</c:v>
                </c:pt>
                <c:pt idx="131">
                  <c:v>41298</c:v>
                </c:pt>
                <c:pt idx="132">
                  <c:v>41299</c:v>
                </c:pt>
                <c:pt idx="133">
                  <c:v>41300</c:v>
                </c:pt>
                <c:pt idx="134">
                  <c:v>41301</c:v>
                </c:pt>
                <c:pt idx="135">
                  <c:v>41302</c:v>
                </c:pt>
                <c:pt idx="136">
                  <c:v>41303</c:v>
                </c:pt>
                <c:pt idx="137">
                  <c:v>41304</c:v>
                </c:pt>
                <c:pt idx="138">
                  <c:v>41305</c:v>
                </c:pt>
                <c:pt idx="139">
                  <c:v>41306</c:v>
                </c:pt>
                <c:pt idx="140">
                  <c:v>41307</c:v>
                </c:pt>
                <c:pt idx="141">
                  <c:v>41308</c:v>
                </c:pt>
                <c:pt idx="142">
                  <c:v>41309</c:v>
                </c:pt>
                <c:pt idx="143">
                  <c:v>41310</c:v>
                </c:pt>
                <c:pt idx="144">
                  <c:v>41311</c:v>
                </c:pt>
                <c:pt idx="145">
                  <c:v>41312</c:v>
                </c:pt>
                <c:pt idx="146">
                  <c:v>41313</c:v>
                </c:pt>
                <c:pt idx="147">
                  <c:v>41314</c:v>
                </c:pt>
                <c:pt idx="148">
                  <c:v>41315</c:v>
                </c:pt>
                <c:pt idx="149">
                  <c:v>41316</c:v>
                </c:pt>
                <c:pt idx="150">
                  <c:v>41317</c:v>
                </c:pt>
                <c:pt idx="151">
                  <c:v>41318</c:v>
                </c:pt>
                <c:pt idx="152">
                  <c:v>41319</c:v>
                </c:pt>
                <c:pt idx="153">
                  <c:v>41320</c:v>
                </c:pt>
                <c:pt idx="154">
                  <c:v>41321</c:v>
                </c:pt>
                <c:pt idx="155">
                  <c:v>41322</c:v>
                </c:pt>
                <c:pt idx="156">
                  <c:v>41323</c:v>
                </c:pt>
                <c:pt idx="157">
                  <c:v>41324</c:v>
                </c:pt>
                <c:pt idx="158">
                  <c:v>41325</c:v>
                </c:pt>
                <c:pt idx="159">
                  <c:v>41326</c:v>
                </c:pt>
                <c:pt idx="160">
                  <c:v>41327</c:v>
                </c:pt>
                <c:pt idx="161">
                  <c:v>41328</c:v>
                </c:pt>
                <c:pt idx="162">
                  <c:v>41329</c:v>
                </c:pt>
                <c:pt idx="163">
                  <c:v>41330</c:v>
                </c:pt>
                <c:pt idx="164">
                  <c:v>41331</c:v>
                </c:pt>
                <c:pt idx="165">
                  <c:v>41332</c:v>
                </c:pt>
                <c:pt idx="166">
                  <c:v>41333</c:v>
                </c:pt>
                <c:pt idx="167">
                  <c:v>41334</c:v>
                </c:pt>
                <c:pt idx="168">
                  <c:v>41335</c:v>
                </c:pt>
                <c:pt idx="169">
                  <c:v>41336</c:v>
                </c:pt>
                <c:pt idx="170">
                  <c:v>41337</c:v>
                </c:pt>
                <c:pt idx="171">
                  <c:v>41338</c:v>
                </c:pt>
                <c:pt idx="172">
                  <c:v>41339</c:v>
                </c:pt>
                <c:pt idx="173">
                  <c:v>41340</c:v>
                </c:pt>
                <c:pt idx="174">
                  <c:v>41341</c:v>
                </c:pt>
                <c:pt idx="175">
                  <c:v>41342</c:v>
                </c:pt>
                <c:pt idx="176">
                  <c:v>41343</c:v>
                </c:pt>
                <c:pt idx="177">
                  <c:v>41344</c:v>
                </c:pt>
                <c:pt idx="178">
                  <c:v>41345</c:v>
                </c:pt>
                <c:pt idx="179">
                  <c:v>41346</c:v>
                </c:pt>
                <c:pt idx="180">
                  <c:v>41347</c:v>
                </c:pt>
                <c:pt idx="181">
                  <c:v>41348</c:v>
                </c:pt>
                <c:pt idx="182">
                  <c:v>41349</c:v>
                </c:pt>
                <c:pt idx="183">
                  <c:v>41350</c:v>
                </c:pt>
                <c:pt idx="184">
                  <c:v>41351</c:v>
                </c:pt>
                <c:pt idx="185">
                  <c:v>41352</c:v>
                </c:pt>
                <c:pt idx="186">
                  <c:v>41353</c:v>
                </c:pt>
                <c:pt idx="187">
                  <c:v>41354</c:v>
                </c:pt>
                <c:pt idx="188">
                  <c:v>41355</c:v>
                </c:pt>
                <c:pt idx="189">
                  <c:v>41356</c:v>
                </c:pt>
                <c:pt idx="190">
                  <c:v>41357</c:v>
                </c:pt>
                <c:pt idx="191">
                  <c:v>41358</c:v>
                </c:pt>
                <c:pt idx="192">
                  <c:v>41359</c:v>
                </c:pt>
                <c:pt idx="193">
                  <c:v>41360</c:v>
                </c:pt>
                <c:pt idx="194">
                  <c:v>41361</c:v>
                </c:pt>
                <c:pt idx="195">
                  <c:v>41362</c:v>
                </c:pt>
                <c:pt idx="196">
                  <c:v>41363</c:v>
                </c:pt>
                <c:pt idx="197">
                  <c:v>41364</c:v>
                </c:pt>
                <c:pt idx="198">
                  <c:v>41365</c:v>
                </c:pt>
                <c:pt idx="199">
                  <c:v>41366</c:v>
                </c:pt>
                <c:pt idx="200">
                  <c:v>41367</c:v>
                </c:pt>
                <c:pt idx="201">
                  <c:v>41368</c:v>
                </c:pt>
                <c:pt idx="202">
                  <c:v>41369</c:v>
                </c:pt>
                <c:pt idx="203">
                  <c:v>41370</c:v>
                </c:pt>
                <c:pt idx="204">
                  <c:v>41371</c:v>
                </c:pt>
                <c:pt idx="205">
                  <c:v>41372</c:v>
                </c:pt>
                <c:pt idx="206">
                  <c:v>41373</c:v>
                </c:pt>
                <c:pt idx="207">
                  <c:v>41374</c:v>
                </c:pt>
                <c:pt idx="208">
                  <c:v>41375</c:v>
                </c:pt>
                <c:pt idx="209">
                  <c:v>41376</c:v>
                </c:pt>
                <c:pt idx="210">
                  <c:v>41377</c:v>
                </c:pt>
                <c:pt idx="211">
                  <c:v>41378</c:v>
                </c:pt>
                <c:pt idx="212">
                  <c:v>41379</c:v>
                </c:pt>
                <c:pt idx="213">
                  <c:v>41380</c:v>
                </c:pt>
                <c:pt idx="214">
                  <c:v>41381</c:v>
                </c:pt>
                <c:pt idx="215">
                  <c:v>41382</c:v>
                </c:pt>
                <c:pt idx="216">
                  <c:v>41383</c:v>
                </c:pt>
                <c:pt idx="217">
                  <c:v>41384</c:v>
                </c:pt>
                <c:pt idx="218">
                  <c:v>41385</c:v>
                </c:pt>
                <c:pt idx="219">
                  <c:v>41386</c:v>
                </c:pt>
                <c:pt idx="220">
                  <c:v>41387</c:v>
                </c:pt>
                <c:pt idx="221">
                  <c:v>41388</c:v>
                </c:pt>
                <c:pt idx="222">
                  <c:v>41389</c:v>
                </c:pt>
                <c:pt idx="223">
                  <c:v>41390</c:v>
                </c:pt>
                <c:pt idx="224">
                  <c:v>41391</c:v>
                </c:pt>
                <c:pt idx="225">
                  <c:v>41392</c:v>
                </c:pt>
                <c:pt idx="226">
                  <c:v>41393</c:v>
                </c:pt>
                <c:pt idx="227">
                  <c:v>41394</c:v>
                </c:pt>
                <c:pt idx="228">
                  <c:v>41395</c:v>
                </c:pt>
                <c:pt idx="229">
                  <c:v>41396</c:v>
                </c:pt>
                <c:pt idx="230">
                  <c:v>41397</c:v>
                </c:pt>
                <c:pt idx="231">
                  <c:v>41398</c:v>
                </c:pt>
                <c:pt idx="232">
                  <c:v>41399</c:v>
                </c:pt>
                <c:pt idx="233">
                  <c:v>41400</c:v>
                </c:pt>
                <c:pt idx="234">
                  <c:v>41401</c:v>
                </c:pt>
                <c:pt idx="235">
                  <c:v>41402</c:v>
                </c:pt>
                <c:pt idx="236">
                  <c:v>41403</c:v>
                </c:pt>
                <c:pt idx="237">
                  <c:v>41404</c:v>
                </c:pt>
                <c:pt idx="238">
                  <c:v>41405</c:v>
                </c:pt>
                <c:pt idx="239">
                  <c:v>41406</c:v>
                </c:pt>
                <c:pt idx="240">
                  <c:v>41407</c:v>
                </c:pt>
                <c:pt idx="241">
                  <c:v>41408</c:v>
                </c:pt>
                <c:pt idx="242">
                  <c:v>41409</c:v>
                </c:pt>
                <c:pt idx="243">
                  <c:v>41410</c:v>
                </c:pt>
                <c:pt idx="244">
                  <c:v>41411</c:v>
                </c:pt>
                <c:pt idx="245">
                  <c:v>41412</c:v>
                </c:pt>
                <c:pt idx="246">
                  <c:v>41413</c:v>
                </c:pt>
                <c:pt idx="247">
                  <c:v>41414</c:v>
                </c:pt>
                <c:pt idx="248">
                  <c:v>41415</c:v>
                </c:pt>
                <c:pt idx="249">
                  <c:v>41416</c:v>
                </c:pt>
                <c:pt idx="250">
                  <c:v>41417</c:v>
                </c:pt>
                <c:pt idx="251">
                  <c:v>41418</c:v>
                </c:pt>
                <c:pt idx="252">
                  <c:v>41419</c:v>
                </c:pt>
                <c:pt idx="253">
                  <c:v>41420</c:v>
                </c:pt>
                <c:pt idx="254">
                  <c:v>41421</c:v>
                </c:pt>
                <c:pt idx="255">
                  <c:v>41422</c:v>
                </c:pt>
                <c:pt idx="256">
                  <c:v>41423</c:v>
                </c:pt>
                <c:pt idx="257">
                  <c:v>41424</c:v>
                </c:pt>
                <c:pt idx="258">
                  <c:v>41425</c:v>
                </c:pt>
                <c:pt idx="259">
                  <c:v>41426</c:v>
                </c:pt>
                <c:pt idx="260">
                  <c:v>41427</c:v>
                </c:pt>
                <c:pt idx="261">
                  <c:v>41428</c:v>
                </c:pt>
                <c:pt idx="262">
                  <c:v>41429</c:v>
                </c:pt>
                <c:pt idx="263">
                  <c:v>41430</c:v>
                </c:pt>
                <c:pt idx="264">
                  <c:v>41431</c:v>
                </c:pt>
                <c:pt idx="265">
                  <c:v>41432</c:v>
                </c:pt>
                <c:pt idx="266">
                  <c:v>41433</c:v>
                </c:pt>
                <c:pt idx="267">
                  <c:v>41434</c:v>
                </c:pt>
                <c:pt idx="268">
                  <c:v>41435</c:v>
                </c:pt>
                <c:pt idx="269">
                  <c:v>41436</c:v>
                </c:pt>
                <c:pt idx="270">
                  <c:v>41437</c:v>
                </c:pt>
                <c:pt idx="271">
                  <c:v>41438</c:v>
                </c:pt>
                <c:pt idx="272">
                  <c:v>41439</c:v>
                </c:pt>
                <c:pt idx="273">
                  <c:v>41440</c:v>
                </c:pt>
              </c:numCache>
            </c:numRef>
          </c:cat>
          <c:val>
            <c:numRef>
              <c:f>temps!$B$2:$B$275</c:f>
              <c:numCache>
                <c:formatCode>General</c:formatCode>
                <c:ptCount val="274"/>
                <c:pt idx="0">
                  <c:v>14.451124999999998</c:v>
                </c:pt>
                <c:pt idx="1">
                  <c:v>14.039583333333335</c:v>
                </c:pt>
                <c:pt idx="2">
                  <c:v>14.171541666666663</c:v>
                </c:pt>
                <c:pt idx="3">
                  <c:v>14.371333333333332</c:v>
                </c:pt>
                <c:pt idx="4">
                  <c:v>14.194916666666664</c:v>
                </c:pt>
                <c:pt idx="5">
                  <c:v>14.063500000000003</c:v>
                </c:pt>
                <c:pt idx="6">
                  <c:v>14.176124999999999</c:v>
                </c:pt>
                <c:pt idx="7">
                  <c:v>14.407958333333333</c:v>
                </c:pt>
                <c:pt idx="8">
                  <c:v>14.015250000000002</c:v>
                </c:pt>
                <c:pt idx="9">
                  <c:v>14.307291666666666</c:v>
                </c:pt>
                <c:pt idx="10">
                  <c:v>14.343333333333332</c:v>
                </c:pt>
                <c:pt idx="11">
                  <c:v>14.207250000000002</c:v>
                </c:pt>
                <c:pt idx="12">
                  <c:v>14.343291666666666</c:v>
                </c:pt>
                <c:pt idx="13">
                  <c:v>14.532041666666665</c:v>
                </c:pt>
                <c:pt idx="14">
                  <c:v>14.735666666666667</c:v>
                </c:pt>
                <c:pt idx="15">
                  <c:v>14.288458333333336</c:v>
                </c:pt>
                <c:pt idx="16">
                  <c:v>14.590791666666663</c:v>
                </c:pt>
                <c:pt idx="17">
                  <c:v>14.512</c:v>
                </c:pt>
                <c:pt idx="18">
                  <c:v>12.945666666666666</c:v>
                </c:pt>
                <c:pt idx="19">
                  <c:v>13.379375000000001</c:v>
                </c:pt>
                <c:pt idx="20">
                  <c:v>13.167041666666668</c:v>
                </c:pt>
                <c:pt idx="21">
                  <c:v>13.218833333333334</c:v>
                </c:pt>
                <c:pt idx="22">
                  <c:v>13.254833333333332</c:v>
                </c:pt>
                <c:pt idx="23">
                  <c:v>13.463166666666671</c:v>
                </c:pt>
                <c:pt idx="24">
                  <c:v>13.507833333333338</c:v>
                </c:pt>
                <c:pt idx="25">
                  <c:v>13.467666666666668</c:v>
                </c:pt>
                <c:pt idx="26">
                  <c:v>13.303333333333335</c:v>
                </c:pt>
                <c:pt idx="27">
                  <c:v>13.471916666666665</c:v>
                </c:pt>
                <c:pt idx="28">
                  <c:v>13.601083333333335</c:v>
                </c:pt>
                <c:pt idx="29">
                  <c:v>13.481208333333335</c:v>
                </c:pt>
                <c:pt idx="30">
                  <c:v>13.625250000000001</c:v>
                </c:pt>
                <c:pt idx="31">
                  <c:v>12.939250000000003</c:v>
                </c:pt>
                <c:pt idx="32">
                  <c:v>12.669416666666665</c:v>
                </c:pt>
                <c:pt idx="33">
                  <c:v>12.492416666666665</c:v>
                </c:pt>
                <c:pt idx="34">
                  <c:v>12.822083333333333</c:v>
                </c:pt>
                <c:pt idx="35">
                  <c:v>12.040916666666668</c:v>
                </c:pt>
                <c:pt idx="36">
                  <c:v>11.721333333333334</c:v>
                </c:pt>
                <c:pt idx="37">
                  <c:v>11.158875000000002</c:v>
                </c:pt>
                <c:pt idx="38">
                  <c:v>11.316458333333335</c:v>
                </c:pt>
                <c:pt idx="39">
                  <c:v>11.073416666666668</c:v>
                </c:pt>
                <c:pt idx="40">
                  <c:v>11.121416666666663</c:v>
                </c:pt>
                <c:pt idx="41">
                  <c:v>10.854083333333334</c:v>
                </c:pt>
                <c:pt idx="42">
                  <c:v>10.634374999999999</c:v>
                </c:pt>
                <c:pt idx="43">
                  <c:v>11.312541666666668</c:v>
                </c:pt>
                <c:pt idx="44">
                  <c:v>11.300916666666668</c:v>
                </c:pt>
                <c:pt idx="45">
                  <c:v>10.767166666666668</c:v>
                </c:pt>
                <c:pt idx="46">
                  <c:v>10.515708333333334</c:v>
                </c:pt>
                <c:pt idx="47">
                  <c:v>10.283208333333334</c:v>
                </c:pt>
                <c:pt idx="48">
                  <c:v>10.078499999999998</c:v>
                </c:pt>
                <c:pt idx="49">
                  <c:v>10.24266666666667</c:v>
                </c:pt>
                <c:pt idx="50">
                  <c:v>10.642041666666666</c:v>
                </c:pt>
                <c:pt idx="51">
                  <c:v>10.207916666666668</c:v>
                </c:pt>
                <c:pt idx="52">
                  <c:v>9.8328333333333351</c:v>
                </c:pt>
                <c:pt idx="53">
                  <c:v>9.9925000000000015</c:v>
                </c:pt>
                <c:pt idx="54">
                  <c:v>9.1919583333333339</c:v>
                </c:pt>
                <c:pt idx="55">
                  <c:v>8.9729583333333327</c:v>
                </c:pt>
                <c:pt idx="56">
                  <c:v>8.6586249999999971</c:v>
                </c:pt>
                <c:pt idx="57">
                  <c:v>8.4014166666666643</c:v>
                </c:pt>
                <c:pt idx="58">
                  <c:v>8.4086250000000007</c:v>
                </c:pt>
                <c:pt idx="59">
                  <c:v>8.5722916666666649</c:v>
                </c:pt>
                <c:pt idx="60">
                  <c:v>8.5179166666666664</c:v>
                </c:pt>
                <c:pt idx="61">
                  <c:v>8.3900416666666686</c:v>
                </c:pt>
                <c:pt idx="62">
                  <c:v>8.3776666666666681</c:v>
                </c:pt>
                <c:pt idx="63">
                  <c:v>8.4231250000000006</c:v>
                </c:pt>
                <c:pt idx="64">
                  <c:v>8.2439999999999998</c:v>
                </c:pt>
                <c:pt idx="65">
                  <c:v>8.4894166666666653</c:v>
                </c:pt>
                <c:pt idx="66">
                  <c:v>8.3562916666666673</c:v>
                </c:pt>
                <c:pt idx="67">
                  <c:v>8.0031249999999989</c:v>
                </c:pt>
                <c:pt idx="68">
                  <c:v>7.9069166666666675</c:v>
                </c:pt>
                <c:pt idx="69">
                  <c:v>7.7694999999999999</c:v>
                </c:pt>
                <c:pt idx="70">
                  <c:v>7.7524166666666678</c:v>
                </c:pt>
                <c:pt idx="71">
                  <c:v>7.2253750000000005</c:v>
                </c:pt>
                <c:pt idx="72">
                  <c:v>6.9941250000000004</c:v>
                </c:pt>
                <c:pt idx="73">
                  <c:v>6.9605833333333358</c:v>
                </c:pt>
                <c:pt idx="74">
                  <c:v>6.8217083333333335</c:v>
                </c:pt>
                <c:pt idx="75">
                  <c:v>6.8808333333333325</c:v>
                </c:pt>
                <c:pt idx="76">
                  <c:v>6.9733333333333336</c:v>
                </c:pt>
                <c:pt idx="77">
                  <c:v>7.1333333333333337</c:v>
                </c:pt>
                <c:pt idx="78">
                  <c:v>7.091375000000002</c:v>
                </c:pt>
                <c:pt idx="79">
                  <c:v>6.8298750000000013</c:v>
                </c:pt>
                <c:pt idx="80">
                  <c:v>6.8350416666666662</c:v>
                </c:pt>
                <c:pt idx="81">
                  <c:v>6.5047083333333342</c:v>
                </c:pt>
                <c:pt idx="82">
                  <c:v>6.3777916666666679</c:v>
                </c:pt>
                <c:pt idx="83">
                  <c:v>5.978625000000001</c:v>
                </c:pt>
                <c:pt idx="84">
                  <c:v>6.1317916666666674</c:v>
                </c:pt>
                <c:pt idx="85">
                  <c:v>6.1532499999999999</c:v>
                </c:pt>
                <c:pt idx="86">
                  <c:v>6.2590416666666657</c:v>
                </c:pt>
                <c:pt idx="87">
                  <c:v>6.0807083333333329</c:v>
                </c:pt>
                <c:pt idx="88">
                  <c:v>6.004291666666667</c:v>
                </c:pt>
                <c:pt idx="89">
                  <c:v>5.547791666666666</c:v>
                </c:pt>
                <c:pt idx="90">
                  <c:v>5.4837500000000006</c:v>
                </c:pt>
                <c:pt idx="91">
                  <c:v>5.0974583333333348</c:v>
                </c:pt>
                <c:pt idx="92">
                  <c:v>5.1399583333333352</c:v>
                </c:pt>
                <c:pt idx="93">
                  <c:v>4.9235000000000007</c:v>
                </c:pt>
                <c:pt idx="94">
                  <c:v>4.9727083333333333</c:v>
                </c:pt>
                <c:pt idx="95">
                  <c:v>4.6228333333333342</c:v>
                </c:pt>
                <c:pt idx="96">
                  <c:v>5.0282499999999999</c:v>
                </c:pt>
                <c:pt idx="97">
                  <c:v>4.9336250000000001</c:v>
                </c:pt>
                <c:pt idx="98">
                  <c:v>5.1533333333333333</c:v>
                </c:pt>
                <c:pt idx="99">
                  <c:v>4.8604166666666693</c:v>
                </c:pt>
                <c:pt idx="100">
                  <c:v>4.8864166666666682</c:v>
                </c:pt>
                <c:pt idx="101">
                  <c:v>4.5753333333333348</c:v>
                </c:pt>
                <c:pt idx="102">
                  <c:v>4.8043750000000012</c:v>
                </c:pt>
                <c:pt idx="103">
                  <c:v>4.7265000000000015</c:v>
                </c:pt>
                <c:pt idx="104">
                  <c:v>4.6099583333333349</c:v>
                </c:pt>
                <c:pt idx="105">
                  <c:v>4.5146666666666686</c:v>
                </c:pt>
                <c:pt idx="106">
                  <c:v>4.3238333333333339</c:v>
                </c:pt>
                <c:pt idx="107">
                  <c:v>4.0280000000000014</c:v>
                </c:pt>
                <c:pt idx="108">
                  <c:v>4.0369583333333336</c:v>
                </c:pt>
                <c:pt idx="109">
                  <c:v>3.8273749999999982</c:v>
                </c:pt>
                <c:pt idx="110">
                  <c:v>3.7748749999999993</c:v>
                </c:pt>
                <c:pt idx="111">
                  <c:v>3.9232499999999999</c:v>
                </c:pt>
                <c:pt idx="112">
                  <c:v>3.958458333333335</c:v>
                </c:pt>
                <c:pt idx="113">
                  <c:v>4.0843750000000005</c:v>
                </c:pt>
                <c:pt idx="114">
                  <c:v>3.7097499999999997</c:v>
                </c:pt>
                <c:pt idx="115">
                  <c:v>4.1890000000000027</c:v>
                </c:pt>
                <c:pt idx="116">
                  <c:v>4.2149166666666664</c:v>
                </c:pt>
                <c:pt idx="117">
                  <c:v>3.8444583333333324</c:v>
                </c:pt>
                <c:pt idx="118">
                  <c:v>3.3970416666666661</c:v>
                </c:pt>
                <c:pt idx="119">
                  <c:v>3.0483333333333338</c:v>
                </c:pt>
                <c:pt idx="120">
                  <c:v>3.1624999999999996</c:v>
                </c:pt>
                <c:pt idx="121">
                  <c:v>3.3969166666666677</c:v>
                </c:pt>
                <c:pt idx="122">
                  <c:v>3.4404999999999997</c:v>
                </c:pt>
                <c:pt idx="123">
                  <c:v>3.3397083333333337</c:v>
                </c:pt>
                <c:pt idx="124">
                  <c:v>3.4809166666666673</c:v>
                </c:pt>
                <c:pt idx="125">
                  <c:v>3.3884166666666675</c:v>
                </c:pt>
                <c:pt idx="126">
                  <c:v>3.1807083333333339</c:v>
                </c:pt>
                <c:pt idx="127">
                  <c:v>3.3219166666666671</c:v>
                </c:pt>
                <c:pt idx="128">
                  <c:v>3.3001249999999995</c:v>
                </c:pt>
                <c:pt idx="129">
                  <c:v>3.2210000000000001</c:v>
                </c:pt>
                <c:pt idx="130">
                  <c:v>3.5290833333333325</c:v>
                </c:pt>
                <c:pt idx="131">
                  <c:v>3.375</c:v>
                </c:pt>
                <c:pt idx="132">
                  <c:v>3.3566249999999993</c:v>
                </c:pt>
                <c:pt idx="133">
                  <c:v>3.4367916666666676</c:v>
                </c:pt>
                <c:pt idx="134">
                  <c:v>3.0528333333333335</c:v>
                </c:pt>
                <c:pt idx="135">
                  <c:v>2.738666666666667</c:v>
                </c:pt>
                <c:pt idx="136">
                  <c:v>3.1572083333333336</c:v>
                </c:pt>
                <c:pt idx="137">
                  <c:v>3.7909583333333323</c:v>
                </c:pt>
                <c:pt idx="138">
                  <c:v>3.8527916666666662</c:v>
                </c:pt>
                <c:pt idx="139">
                  <c:v>3.6378749999999997</c:v>
                </c:pt>
                <c:pt idx="140">
                  <c:v>3.3694583333333341</c:v>
                </c:pt>
                <c:pt idx="141">
                  <c:v>3.5140833333333337</c:v>
                </c:pt>
                <c:pt idx="142">
                  <c:v>3.8047916666666666</c:v>
                </c:pt>
                <c:pt idx="143">
                  <c:v>3.7039166666666663</c:v>
                </c:pt>
                <c:pt idx="144">
                  <c:v>3.821791666666666</c:v>
                </c:pt>
                <c:pt idx="145">
                  <c:v>3.7165416666666666</c:v>
                </c:pt>
                <c:pt idx="146">
                  <c:v>3.2375416666666674</c:v>
                </c:pt>
                <c:pt idx="147">
                  <c:v>3.421958333333333</c:v>
                </c:pt>
                <c:pt idx="148">
                  <c:v>3.421583333333333</c:v>
                </c:pt>
                <c:pt idx="149">
                  <c:v>3.5402083333333341</c:v>
                </c:pt>
                <c:pt idx="150">
                  <c:v>3.8436249999999998</c:v>
                </c:pt>
                <c:pt idx="151">
                  <c:v>3.9003333333333323</c:v>
                </c:pt>
                <c:pt idx="152">
                  <c:v>3.88625</c:v>
                </c:pt>
                <c:pt idx="153">
                  <c:v>3.7327916666666674</c:v>
                </c:pt>
                <c:pt idx="154">
                  <c:v>3.6239166666666667</c:v>
                </c:pt>
                <c:pt idx="155">
                  <c:v>3.5275833333333328</c:v>
                </c:pt>
                <c:pt idx="156">
                  <c:v>3.4268750000000008</c:v>
                </c:pt>
                <c:pt idx="157">
                  <c:v>3.6503333333333341</c:v>
                </c:pt>
                <c:pt idx="158">
                  <c:v>3.3820416666666664</c:v>
                </c:pt>
                <c:pt idx="159">
                  <c:v>3.4396666666666658</c:v>
                </c:pt>
                <c:pt idx="160">
                  <c:v>3.1899583333333337</c:v>
                </c:pt>
                <c:pt idx="161">
                  <c:v>3.5087916666666668</c:v>
                </c:pt>
                <c:pt idx="162">
                  <c:v>3.5634166666666665</c:v>
                </c:pt>
                <c:pt idx="163">
                  <c:v>3.4009166666666668</c:v>
                </c:pt>
                <c:pt idx="164">
                  <c:v>3.5402083333333327</c:v>
                </c:pt>
                <c:pt idx="165">
                  <c:v>3.8502499999999995</c:v>
                </c:pt>
                <c:pt idx="166">
                  <c:v>3.2911666666666655</c:v>
                </c:pt>
                <c:pt idx="167">
                  <c:v>4.210583333333334</c:v>
                </c:pt>
                <c:pt idx="168">
                  <c:v>3.9724583333333334</c:v>
                </c:pt>
                <c:pt idx="169">
                  <c:v>3.3830833333333334</c:v>
                </c:pt>
                <c:pt idx="170">
                  <c:v>3.3631666666666669</c:v>
                </c:pt>
                <c:pt idx="171">
                  <c:v>3.3302500000000008</c:v>
                </c:pt>
                <c:pt idx="172">
                  <c:v>3.6249999999999996</c:v>
                </c:pt>
                <c:pt idx="173">
                  <c:v>3.8942499999999995</c:v>
                </c:pt>
                <c:pt idx="174">
                  <c:v>3.8520833333333329</c:v>
                </c:pt>
                <c:pt idx="175">
                  <c:v>3.8525000000000005</c:v>
                </c:pt>
                <c:pt idx="176">
                  <c:v>3.7997916666666653</c:v>
                </c:pt>
                <c:pt idx="177">
                  <c:v>4.108083333333334</c:v>
                </c:pt>
                <c:pt idx="178">
                  <c:v>4.3865833333333333</c:v>
                </c:pt>
                <c:pt idx="179">
                  <c:v>4.646791666666668</c:v>
                </c:pt>
                <c:pt idx="180">
                  <c:v>4.490875</c:v>
                </c:pt>
                <c:pt idx="181">
                  <c:v>4.6641666666666675</c:v>
                </c:pt>
                <c:pt idx="182">
                  <c:v>4.4554166666666672</c:v>
                </c:pt>
                <c:pt idx="183">
                  <c:v>3.707458333333332</c:v>
                </c:pt>
                <c:pt idx="184">
                  <c:v>4.0110000000000001</c:v>
                </c:pt>
                <c:pt idx="185">
                  <c:v>3.7950000000000004</c:v>
                </c:pt>
                <c:pt idx="186">
                  <c:v>3.9302916666666672</c:v>
                </c:pt>
                <c:pt idx="187">
                  <c:v>3.668708333333333</c:v>
                </c:pt>
                <c:pt idx="188">
                  <c:v>3.9569999999999994</c:v>
                </c:pt>
                <c:pt idx="189">
                  <c:v>3.9511250000000007</c:v>
                </c:pt>
                <c:pt idx="190">
                  <c:v>3.7797916666666667</c:v>
                </c:pt>
                <c:pt idx="191">
                  <c:v>4.0318333333333332</c:v>
                </c:pt>
                <c:pt idx="192">
                  <c:v>4.4456250000000006</c:v>
                </c:pt>
                <c:pt idx="193">
                  <c:v>4.3406666666666665</c:v>
                </c:pt>
                <c:pt idx="194">
                  <c:v>4.6732083333333332</c:v>
                </c:pt>
                <c:pt idx="195">
                  <c:v>4.9712916666666667</c:v>
                </c:pt>
                <c:pt idx="196">
                  <c:v>5.0639166666666675</c:v>
                </c:pt>
                <c:pt idx="197">
                  <c:v>5.214833333333333</c:v>
                </c:pt>
                <c:pt idx="198">
                  <c:v>5.4365833333333322</c:v>
                </c:pt>
                <c:pt idx="199">
                  <c:v>5.5388333333333328</c:v>
                </c:pt>
                <c:pt idx="200">
                  <c:v>5.493666666666666</c:v>
                </c:pt>
                <c:pt idx="201">
                  <c:v>4.9986250000000005</c:v>
                </c:pt>
                <c:pt idx="202">
                  <c:v>5.4472500000000004</c:v>
                </c:pt>
                <c:pt idx="203">
                  <c:v>5.7272916666666651</c:v>
                </c:pt>
                <c:pt idx="204">
                  <c:v>5.4718750000000007</c:v>
                </c:pt>
                <c:pt idx="205">
                  <c:v>5.6846250000000014</c:v>
                </c:pt>
                <c:pt idx="206">
                  <c:v>5.2095416666666674</c:v>
                </c:pt>
                <c:pt idx="207">
                  <c:v>5.4606666666666683</c:v>
                </c:pt>
                <c:pt idx="208">
                  <c:v>5.8211250000000012</c:v>
                </c:pt>
                <c:pt idx="209">
                  <c:v>5.141208333333334</c:v>
                </c:pt>
                <c:pt idx="210">
                  <c:v>4.5114166666666682</c:v>
                </c:pt>
                <c:pt idx="211">
                  <c:v>5.3895416666666671</c:v>
                </c:pt>
                <c:pt idx="212">
                  <c:v>5.1708750000000006</c:v>
                </c:pt>
                <c:pt idx="213">
                  <c:v>5.5841250000000002</c:v>
                </c:pt>
                <c:pt idx="214">
                  <c:v>5.8314166666666658</c:v>
                </c:pt>
                <c:pt idx="215">
                  <c:v>5.8493333333333339</c:v>
                </c:pt>
                <c:pt idx="216">
                  <c:v>5.8069583333333341</c:v>
                </c:pt>
                <c:pt idx="217">
                  <c:v>5.9303749999999988</c:v>
                </c:pt>
                <c:pt idx="218">
                  <c:v>5.8987916666666651</c:v>
                </c:pt>
                <c:pt idx="219">
                  <c:v>5.8659583333333325</c:v>
                </c:pt>
                <c:pt idx="220">
                  <c:v>5.7407916666666656</c:v>
                </c:pt>
                <c:pt idx="221">
                  <c:v>6.1444583333333318</c:v>
                </c:pt>
                <c:pt idx="222">
                  <c:v>6.6287500000000001</c:v>
                </c:pt>
                <c:pt idx="223">
                  <c:v>6.9404583333333347</c:v>
                </c:pt>
                <c:pt idx="224">
                  <c:v>6.9670000000000014</c:v>
                </c:pt>
                <c:pt idx="225">
                  <c:v>6.7276666666666678</c:v>
                </c:pt>
                <c:pt idx="226">
                  <c:v>6.1654583333333344</c:v>
                </c:pt>
                <c:pt idx="227">
                  <c:v>6.4971666666666659</c:v>
                </c:pt>
                <c:pt idx="228">
                  <c:v>6.6500833333333338</c:v>
                </c:pt>
                <c:pt idx="229">
                  <c:v>6.7565833333333343</c:v>
                </c:pt>
                <c:pt idx="230">
                  <c:v>6.8911666666666695</c:v>
                </c:pt>
                <c:pt idx="231">
                  <c:v>6.9837083333333334</c:v>
                </c:pt>
                <c:pt idx="232">
                  <c:v>7.038541666666668</c:v>
                </c:pt>
                <c:pt idx="233">
                  <c:v>7.2021249999999988</c:v>
                </c:pt>
                <c:pt idx="234">
                  <c:v>7.5303750000000003</c:v>
                </c:pt>
                <c:pt idx="235">
                  <c:v>7.1948750000000024</c:v>
                </c:pt>
                <c:pt idx="236">
                  <c:v>7.3542916666666676</c:v>
                </c:pt>
                <c:pt idx="237">
                  <c:v>7.287791666666668</c:v>
                </c:pt>
                <c:pt idx="238">
                  <c:v>7.2671666666666672</c:v>
                </c:pt>
                <c:pt idx="239">
                  <c:v>7.4724166666666676</c:v>
                </c:pt>
                <c:pt idx="240">
                  <c:v>7.1831666666666676</c:v>
                </c:pt>
                <c:pt idx="241">
                  <c:v>7.7397083333333336</c:v>
                </c:pt>
                <c:pt idx="242">
                  <c:v>7.1752083333333339</c:v>
                </c:pt>
                <c:pt idx="243">
                  <c:v>7.4345416666666679</c:v>
                </c:pt>
                <c:pt idx="244">
                  <c:v>7.4684166666666663</c:v>
                </c:pt>
                <c:pt idx="245">
                  <c:v>7.5141250000000008</c:v>
                </c:pt>
                <c:pt idx="246">
                  <c:v>7.9129583333333331</c:v>
                </c:pt>
                <c:pt idx="247">
                  <c:v>7.4550416666666672</c:v>
                </c:pt>
                <c:pt idx="248">
                  <c:v>7.3425000000000002</c:v>
                </c:pt>
                <c:pt idx="249">
                  <c:v>7.1915416666666667</c:v>
                </c:pt>
                <c:pt idx="250">
                  <c:v>7.2754999999999983</c:v>
                </c:pt>
                <c:pt idx="251">
                  <c:v>7.6437500000000007</c:v>
                </c:pt>
                <c:pt idx="252">
                  <c:v>7.7097083333333325</c:v>
                </c:pt>
                <c:pt idx="253">
                  <c:v>7.6147916666666653</c:v>
                </c:pt>
                <c:pt idx="254">
                  <c:v>7.5017500000000004</c:v>
                </c:pt>
                <c:pt idx="255">
                  <c:v>7.8810416666666683</c:v>
                </c:pt>
                <c:pt idx="256">
                  <c:v>7.6229583333333322</c:v>
                </c:pt>
                <c:pt idx="257">
                  <c:v>7.7854583333333345</c:v>
                </c:pt>
                <c:pt idx="258">
                  <c:v>7.8475833333333336</c:v>
                </c:pt>
                <c:pt idx="259">
                  <c:v>8.2008333333333354</c:v>
                </c:pt>
                <c:pt idx="260">
                  <c:v>8.1808749999999986</c:v>
                </c:pt>
                <c:pt idx="261">
                  <c:v>8.1343333333333341</c:v>
                </c:pt>
                <c:pt idx="262">
                  <c:v>8.180083333333334</c:v>
                </c:pt>
                <c:pt idx="263">
                  <c:v>8.7069166666666664</c:v>
                </c:pt>
                <c:pt idx="264">
                  <c:v>8.4757083333333298</c:v>
                </c:pt>
                <c:pt idx="265">
                  <c:v>8.5796666666666663</c:v>
                </c:pt>
                <c:pt idx="266">
                  <c:v>8.4302500000000009</c:v>
                </c:pt>
                <c:pt idx="267">
                  <c:v>8.8522916666666678</c:v>
                </c:pt>
                <c:pt idx="268">
                  <c:v>8.9184166666666655</c:v>
                </c:pt>
                <c:pt idx="269">
                  <c:v>9.1909166666666664</c:v>
                </c:pt>
                <c:pt idx="270">
                  <c:v>9.1743749999999995</c:v>
                </c:pt>
                <c:pt idx="271">
                  <c:v>9.4860000000000007</c:v>
                </c:pt>
                <c:pt idx="272">
                  <c:v>9.1742500000000007</c:v>
                </c:pt>
                <c:pt idx="273">
                  <c:v>9.3091666666666661</c:v>
                </c:pt>
              </c:numCache>
            </c:numRef>
          </c:val>
          <c:smooth val="0"/>
        </c:ser>
        <c:ser>
          <c:idx val="1"/>
          <c:order val="1"/>
          <c:tx>
            <c:strRef>
              <c:f>temps!$C$1</c:f>
              <c:strCache>
                <c:ptCount val="1"/>
                <c:pt idx="0">
                  <c:v>Bullfrog</c:v>
                </c:pt>
              </c:strCache>
            </c:strRef>
          </c:tx>
          <c:spPr>
            <a:ln>
              <a:solidFill>
                <a:srgbClr val="0070C0"/>
              </a:solidFill>
            </a:ln>
          </c:spPr>
          <c:marker>
            <c:symbol val="none"/>
          </c:marker>
          <c:cat>
            <c:numRef>
              <c:f>temps!$A$2:$A$275</c:f>
              <c:numCache>
                <c:formatCode>m/d/yyyy</c:formatCode>
                <c:ptCount val="274"/>
                <c:pt idx="0">
                  <c:v>41167</c:v>
                </c:pt>
                <c:pt idx="1">
                  <c:v>41168</c:v>
                </c:pt>
                <c:pt idx="2">
                  <c:v>41169</c:v>
                </c:pt>
                <c:pt idx="3">
                  <c:v>41170</c:v>
                </c:pt>
                <c:pt idx="4">
                  <c:v>41171</c:v>
                </c:pt>
                <c:pt idx="5">
                  <c:v>41172</c:v>
                </c:pt>
                <c:pt idx="6">
                  <c:v>41173</c:v>
                </c:pt>
                <c:pt idx="7">
                  <c:v>41174</c:v>
                </c:pt>
                <c:pt idx="8">
                  <c:v>41175</c:v>
                </c:pt>
                <c:pt idx="9">
                  <c:v>41176</c:v>
                </c:pt>
                <c:pt idx="10">
                  <c:v>41177</c:v>
                </c:pt>
                <c:pt idx="11">
                  <c:v>41178</c:v>
                </c:pt>
                <c:pt idx="12">
                  <c:v>41179</c:v>
                </c:pt>
                <c:pt idx="13">
                  <c:v>41180</c:v>
                </c:pt>
                <c:pt idx="14">
                  <c:v>41181</c:v>
                </c:pt>
                <c:pt idx="15">
                  <c:v>41182</c:v>
                </c:pt>
                <c:pt idx="16">
                  <c:v>41183</c:v>
                </c:pt>
                <c:pt idx="17">
                  <c:v>41184</c:v>
                </c:pt>
                <c:pt idx="18">
                  <c:v>41185</c:v>
                </c:pt>
                <c:pt idx="19">
                  <c:v>41186</c:v>
                </c:pt>
                <c:pt idx="20">
                  <c:v>41187</c:v>
                </c:pt>
                <c:pt idx="21">
                  <c:v>41188</c:v>
                </c:pt>
                <c:pt idx="22">
                  <c:v>41189</c:v>
                </c:pt>
                <c:pt idx="23">
                  <c:v>41190</c:v>
                </c:pt>
                <c:pt idx="24">
                  <c:v>41191</c:v>
                </c:pt>
                <c:pt idx="25">
                  <c:v>41192</c:v>
                </c:pt>
                <c:pt idx="26">
                  <c:v>41193</c:v>
                </c:pt>
                <c:pt idx="27">
                  <c:v>41194</c:v>
                </c:pt>
                <c:pt idx="28">
                  <c:v>41195</c:v>
                </c:pt>
                <c:pt idx="29">
                  <c:v>41196</c:v>
                </c:pt>
                <c:pt idx="30">
                  <c:v>41197</c:v>
                </c:pt>
                <c:pt idx="31">
                  <c:v>41198</c:v>
                </c:pt>
                <c:pt idx="32">
                  <c:v>41199</c:v>
                </c:pt>
                <c:pt idx="33">
                  <c:v>41200</c:v>
                </c:pt>
                <c:pt idx="34">
                  <c:v>41201</c:v>
                </c:pt>
                <c:pt idx="35">
                  <c:v>41202</c:v>
                </c:pt>
                <c:pt idx="36">
                  <c:v>41203</c:v>
                </c:pt>
                <c:pt idx="37">
                  <c:v>41204</c:v>
                </c:pt>
                <c:pt idx="38">
                  <c:v>41205</c:v>
                </c:pt>
                <c:pt idx="39">
                  <c:v>41206</c:v>
                </c:pt>
                <c:pt idx="40">
                  <c:v>41207</c:v>
                </c:pt>
                <c:pt idx="41">
                  <c:v>41208</c:v>
                </c:pt>
                <c:pt idx="42">
                  <c:v>41209</c:v>
                </c:pt>
                <c:pt idx="43">
                  <c:v>41210</c:v>
                </c:pt>
                <c:pt idx="44">
                  <c:v>41211</c:v>
                </c:pt>
                <c:pt idx="45">
                  <c:v>41212</c:v>
                </c:pt>
                <c:pt idx="46">
                  <c:v>41213</c:v>
                </c:pt>
                <c:pt idx="47">
                  <c:v>41214</c:v>
                </c:pt>
                <c:pt idx="48">
                  <c:v>41215</c:v>
                </c:pt>
                <c:pt idx="49">
                  <c:v>41216</c:v>
                </c:pt>
                <c:pt idx="50">
                  <c:v>41217</c:v>
                </c:pt>
                <c:pt idx="51">
                  <c:v>41218</c:v>
                </c:pt>
                <c:pt idx="52">
                  <c:v>41219</c:v>
                </c:pt>
                <c:pt idx="53">
                  <c:v>41220</c:v>
                </c:pt>
                <c:pt idx="54">
                  <c:v>41221</c:v>
                </c:pt>
                <c:pt idx="55">
                  <c:v>41222</c:v>
                </c:pt>
                <c:pt idx="56">
                  <c:v>41223</c:v>
                </c:pt>
                <c:pt idx="57">
                  <c:v>41224</c:v>
                </c:pt>
                <c:pt idx="58">
                  <c:v>41225</c:v>
                </c:pt>
                <c:pt idx="59">
                  <c:v>41226</c:v>
                </c:pt>
                <c:pt idx="60">
                  <c:v>41227</c:v>
                </c:pt>
                <c:pt idx="61">
                  <c:v>41228</c:v>
                </c:pt>
                <c:pt idx="62">
                  <c:v>41229</c:v>
                </c:pt>
                <c:pt idx="63">
                  <c:v>41230</c:v>
                </c:pt>
                <c:pt idx="64">
                  <c:v>41231</c:v>
                </c:pt>
                <c:pt idx="65">
                  <c:v>41232</c:v>
                </c:pt>
                <c:pt idx="66">
                  <c:v>41233</c:v>
                </c:pt>
                <c:pt idx="67">
                  <c:v>41234</c:v>
                </c:pt>
                <c:pt idx="68">
                  <c:v>41235</c:v>
                </c:pt>
                <c:pt idx="69">
                  <c:v>41236</c:v>
                </c:pt>
                <c:pt idx="70">
                  <c:v>41237</c:v>
                </c:pt>
                <c:pt idx="71">
                  <c:v>41238</c:v>
                </c:pt>
                <c:pt idx="72">
                  <c:v>41239</c:v>
                </c:pt>
                <c:pt idx="73">
                  <c:v>41240</c:v>
                </c:pt>
                <c:pt idx="74">
                  <c:v>41241</c:v>
                </c:pt>
                <c:pt idx="75">
                  <c:v>41242</c:v>
                </c:pt>
                <c:pt idx="76">
                  <c:v>41243</c:v>
                </c:pt>
                <c:pt idx="77">
                  <c:v>41244</c:v>
                </c:pt>
                <c:pt idx="78">
                  <c:v>41245</c:v>
                </c:pt>
                <c:pt idx="79">
                  <c:v>41246</c:v>
                </c:pt>
                <c:pt idx="80">
                  <c:v>41247</c:v>
                </c:pt>
                <c:pt idx="81">
                  <c:v>41248</c:v>
                </c:pt>
                <c:pt idx="82">
                  <c:v>41249</c:v>
                </c:pt>
                <c:pt idx="83">
                  <c:v>41250</c:v>
                </c:pt>
                <c:pt idx="84">
                  <c:v>41251</c:v>
                </c:pt>
                <c:pt idx="85">
                  <c:v>41252</c:v>
                </c:pt>
                <c:pt idx="86">
                  <c:v>41253</c:v>
                </c:pt>
                <c:pt idx="87">
                  <c:v>41254</c:v>
                </c:pt>
                <c:pt idx="88">
                  <c:v>41255</c:v>
                </c:pt>
                <c:pt idx="89">
                  <c:v>41256</c:v>
                </c:pt>
                <c:pt idx="90">
                  <c:v>41257</c:v>
                </c:pt>
                <c:pt idx="91">
                  <c:v>41258</c:v>
                </c:pt>
                <c:pt idx="92">
                  <c:v>41259</c:v>
                </c:pt>
                <c:pt idx="93">
                  <c:v>41260</c:v>
                </c:pt>
                <c:pt idx="94">
                  <c:v>41261</c:v>
                </c:pt>
                <c:pt idx="95">
                  <c:v>41262</c:v>
                </c:pt>
                <c:pt idx="96">
                  <c:v>41263</c:v>
                </c:pt>
                <c:pt idx="97">
                  <c:v>41264</c:v>
                </c:pt>
                <c:pt idx="98">
                  <c:v>41265</c:v>
                </c:pt>
                <c:pt idx="99">
                  <c:v>41266</c:v>
                </c:pt>
                <c:pt idx="100">
                  <c:v>41267</c:v>
                </c:pt>
                <c:pt idx="101">
                  <c:v>41268</c:v>
                </c:pt>
                <c:pt idx="102">
                  <c:v>41269</c:v>
                </c:pt>
                <c:pt idx="103">
                  <c:v>41270</c:v>
                </c:pt>
                <c:pt idx="104">
                  <c:v>41271</c:v>
                </c:pt>
                <c:pt idx="105">
                  <c:v>41272</c:v>
                </c:pt>
                <c:pt idx="106">
                  <c:v>41273</c:v>
                </c:pt>
                <c:pt idx="107">
                  <c:v>41274</c:v>
                </c:pt>
                <c:pt idx="108">
                  <c:v>41275</c:v>
                </c:pt>
                <c:pt idx="109">
                  <c:v>41276</c:v>
                </c:pt>
                <c:pt idx="110">
                  <c:v>41277</c:v>
                </c:pt>
                <c:pt idx="111">
                  <c:v>41278</c:v>
                </c:pt>
                <c:pt idx="112">
                  <c:v>41279</c:v>
                </c:pt>
                <c:pt idx="113">
                  <c:v>41280</c:v>
                </c:pt>
                <c:pt idx="114">
                  <c:v>41281</c:v>
                </c:pt>
                <c:pt idx="115">
                  <c:v>41282</c:v>
                </c:pt>
                <c:pt idx="116">
                  <c:v>41283</c:v>
                </c:pt>
                <c:pt idx="117">
                  <c:v>41284</c:v>
                </c:pt>
                <c:pt idx="118">
                  <c:v>41285</c:v>
                </c:pt>
                <c:pt idx="119">
                  <c:v>41286</c:v>
                </c:pt>
                <c:pt idx="120">
                  <c:v>41287</c:v>
                </c:pt>
                <c:pt idx="121">
                  <c:v>41288</c:v>
                </c:pt>
                <c:pt idx="122">
                  <c:v>41289</c:v>
                </c:pt>
                <c:pt idx="123">
                  <c:v>41290</c:v>
                </c:pt>
                <c:pt idx="124">
                  <c:v>41291</c:v>
                </c:pt>
                <c:pt idx="125">
                  <c:v>41292</c:v>
                </c:pt>
                <c:pt idx="126">
                  <c:v>41293</c:v>
                </c:pt>
                <c:pt idx="127">
                  <c:v>41294</c:v>
                </c:pt>
                <c:pt idx="128">
                  <c:v>41295</c:v>
                </c:pt>
                <c:pt idx="129">
                  <c:v>41296</c:v>
                </c:pt>
                <c:pt idx="130">
                  <c:v>41297</c:v>
                </c:pt>
                <c:pt idx="131">
                  <c:v>41298</c:v>
                </c:pt>
                <c:pt idx="132">
                  <c:v>41299</c:v>
                </c:pt>
                <c:pt idx="133">
                  <c:v>41300</c:v>
                </c:pt>
                <c:pt idx="134">
                  <c:v>41301</c:v>
                </c:pt>
                <c:pt idx="135">
                  <c:v>41302</c:v>
                </c:pt>
                <c:pt idx="136">
                  <c:v>41303</c:v>
                </c:pt>
                <c:pt idx="137">
                  <c:v>41304</c:v>
                </c:pt>
                <c:pt idx="138">
                  <c:v>41305</c:v>
                </c:pt>
                <c:pt idx="139">
                  <c:v>41306</c:v>
                </c:pt>
                <c:pt idx="140">
                  <c:v>41307</c:v>
                </c:pt>
                <c:pt idx="141">
                  <c:v>41308</c:v>
                </c:pt>
                <c:pt idx="142">
                  <c:v>41309</c:v>
                </c:pt>
                <c:pt idx="143">
                  <c:v>41310</c:v>
                </c:pt>
                <c:pt idx="144">
                  <c:v>41311</c:v>
                </c:pt>
                <c:pt idx="145">
                  <c:v>41312</c:v>
                </c:pt>
                <c:pt idx="146">
                  <c:v>41313</c:v>
                </c:pt>
                <c:pt idx="147">
                  <c:v>41314</c:v>
                </c:pt>
                <c:pt idx="148">
                  <c:v>41315</c:v>
                </c:pt>
                <c:pt idx="149">
                  <c:v>41316</c:v>
                </c:pt>
                <c:pt idx="150">
                  <c:v>41317</c:v>
                </c:pt>
                <c:pt idx="151">
                  <c:v>41318</c:v>
                </c:pt>
                <c:pt idx="152">
                  <c:v>41319</c:v>
                </c:pt>
                <c:pt idx="153">
                  <c:v>41320</c:v>
                </c:pt>
                <c:pt idx="154">
                  <c:v>41321</c:v>
                </c:pt>
                <c:pt idx="155">
                  <c:v>41322</c:v>
                </c:pt>
                <c:pt idx="156">
                  <c:v>41323</c:v>
                </c:pt>
                <c:pt idx="157">
                  <c:v>41324</c:v>
                </c:pt>
                <c:pt idx="158">
                  <c:v>41325</c:v>
                </c:pt>
                <c:pt idx="159">
                  <c:v>41326</c:v>
                </c:pt>
                <c:pt idx="160">
                  <c:v>41327</c:v>
                </c:pt>
                <c:pt idx="161">
                  <c:v>41328</c:v>
                </c:pt>
                <c:pt idx="162">
                  <c:v>41329</c:v>
                </c:pt>
                <c:pt idx="163">
                  <c:v>41330</c:v>
                </c:pt>
                <c:pt idx="164">
                  <c:v>41331</c:v>
                </c:pt>
                <c:pt idx="165">
                  <c:v>41332</c:v>
                </c:pt>
                <c:pt idx="166">
                  <c:v>41333</c:v>
                </c:pt>
                <c:pt idx="167">
                  <c:v>41334</c:v>
                </c:pt>
                <c:pt idx="168">
                  <c:v>41335</c:v>
                </c:pt>
                <c:pt idx="169">
                  <c:v>41336</c:v>
                </c:pt>
                <c:pt idx="170">
                  <c:v>41337</c:v>
                </c:pt>
                <c:pt idx="171">
                  <c:v>41338</c:v>
                </c:pt>
                <c:pt idx="172">
                  <c:v>41339</c:v>
                </c:pt>
                <c:pt idx="173">
                  <c:v>41340</c:v>
                </c:pt>
                <c:pt idx="174">
                  <c:v>41341</c:v>
                </c:pt>
                <c:pt idx="175">
                  <c:v>41342</c:v>
                </c:pt>
                <c:pt idx="176">
                  <c:v>41343</c:v>
                </c:pt>
                <c:pt idx="177">
                  <c:v>41344</c:v>
                </c:pt>
                <c:pt idx="178">
                  <c:v>41345</c:v>
                </c:pt>
                <c:pt idx="179">
                  <c:v>41346</c:v>
                </c:pt>
                <c:pt idx="180">
                  <c:v>41347</c:v>
                </c:pt>
                <c:pt idx="181">
                  <c:v>41348</c:v>
                </c:pt>
                <c:pt idx="182">
                  <c:v>41349</c:v>
                </c:pt>
                <c:pt idx="183">
                  <c:v>41350</c:v>
                </c:pt>
                <c:pt idx="184">
                  <c:v>41351</c:v>
                </c:pt>
                <c:pt idx="185">
                  <c:v>41352</c:v>
                </c:pt>
                <c:pt idx="186">
                  <c:v>41353</c:v>
                </c:pt>
                <c:pt idx="187">
                  <c:v>41354</c:v>
                </c:pt>
                <c:pt idx="188">
                  <c:v>41355</c:v>
                </c:pt>
                <c:pt idx="189">
                  <c:v>41356</c:v>
                </c:pt>
                <c:pt idx="190">
                  <c:v>41357</c:v>
                </c:pt>
                <c:pt idx="191">
                  <c:v>41358</c:v>
                </c:pt>
                <c:pt idx="192">
                  <c:v>41359</c:v>
                </c:pt>
                <c:pt idx="193">
                  <c:v>41360</c:v>
                </c:pt>
                <c:pt idx="194">
                  <c:v>41361</c:v>
                </c:pt>
                <c:pt idx="195">
                  <c:v>41362</c:v>
                </c:pt>
                <c:pt idx="196">
                  <c:v>41363</c:v>
                </c:pt>
                <c:pt idx="197">
                  <c:v>41364</c:v>
                </c:pt>
                <c:pt idx="198">
                  <c:v>41365</c:v>
                </c:pt>
                <c:pt idx="199">
                  <c:v>41366</c:v>
                </c:pt>
                <c:pt idx="200">
                  <c:v>41367</c:v>
                </c:pt>
                <c:pt idx="201">
                  <c:v>41368</c:v>
                </c:pt>
                <c:pt idx="202">
                  <c:v>41369</c:v>
                </c:pt>
                <c:pt idx="203">
                  <c:v>41370</c:v>
                </c:pt>
                <c:pt idx="204">
                  <c:v>41371</c:v>
                </c:pt>
                <c:pt idx="205">
                  <c:v>41372</c:v>
                </c:pt>
                <c:pt idx="206">
                  <c:v>41373</c:v>
                </c:pt>
                <c:pt idx="207">
                  <c:v>41374</c:v>
                </c:pt>
                <c:pt idx="208">
                  <c:v>41375</c:v>
                </c:pt>
                <c:pt idx="209">
                  <c:v>41376</c:v>
                </c:pt>
                <c:pt idx="210">
                  <c:v>41377</c:v>
                </c:pt>
                <c:pt idx="211">
                  <c:v>41378</c:v>
                </c:pt>
                <c:pt idx="212">
                  <c:v>41379</c:v>
                </c:pt>
                <c:pt idx="213">
                  <c:v>41380</c:v>
                </c:pt>
                <c:pt idx="214">
                  <c:v>41381</c:v>
                </c:pt>
                <c:pt idx="215">
                  <c:v>41382</c:v>
                </c:pt>
                <c:pt idx="216">
                  <c:v>41383</c:v>
                </c:pt>
                <c:pt idx="217">
                  <c:v>41384</c:v>
                </c:pt>
                <c:pt idx="218">
                  <c:v>41385</c:v>
                </c:pt>
                <c:pt idx="219">
                  <c:v>41386</c:v>
                </c:pt>
                <c:pt idx="220">
                  <c:v>41387</c:v>
                </c:pt>
                <c:pt idx="221">
                  <c:v>41388</c:v>
                </c:pt>
                <c:pt idx="222">
                  <c:v>41389</c:v>
                </c:pt>
                <c:pt idx="223">
                  <c:v>41390</c:v>
                </c:pt>
                <c:pt idx="224">
                  <c:v>41391</c:v>
                </c:pt>
                <c:pt idx="225">
                  <c:v>41392</c:v>
                </c:pt>
                <c:pt idx="226">
                  <c:v>41393</c:v>
                </c:pt>
                <c:pt idx="227">
                  <c:v>41394</c:v>
                </c:pt>
                <c:pt idx="228">
                  <c:v>41395</c:v>
                </c:pt>
                <c:pt idx="229">
                  <c:v>41396</c:v>
                </c:pt>
                <c:pt idx="230">
                  <c:v>41397</c:v>
                </c:pt>
                <c:pt idx="231">
                  <c:v>41398</c:v>
                </c:pt>
                <c:pt idx="232">
                  <c:v>41399</c:v>
                </c:pt>
                <c:pt idx="233">
                  <c:v>41400</c:v>
                </c:pt>
                <c:pt idx="234">
                  <c:v>41401</c:v>
                </c:pt>
                <c:pt idx="235">
                  <c:v>41402</c:v>
                </c:pt>
                <c:pt idx="236">
                  <c:v>41403</c:v>
                </c:pt>
                <c:pt idx="237">
                  <c:v>41404</c:v>
                </c:pt>
                <c:pt idx="238">
                  <c:v>41405</c:v>
                </c:pt>
                <c:pt idx="239">
                  <c:v>41406</c:v>
                </c:pt>
                <c:pt idx="240">
                  <c:v>41407</c:v>
                </c:pt>
                <c:pt idx="241">
                  <c:v>41408</c:v>
                </c:pt>
                <c:pt idx="242">
                  <c:v>41409</c:v>
                </c:pt>
                <c:pt idx="243">
                  <c:v>41410</c:v>
                </c:pt>
                <c:pt idx="244">
                  <c:v>41411</c:v>
                </c:pt>
                <c:pt idx="245">
                  <c:v>41412</c:v>
                </c:pt>
                <c:pt idx="246">
                  <c:v>41413</c:v>
                </c:pt>
                <c:pt idx="247">
                  <c:v>41414</c:v>
                </c:pt>
                <c:pt idx="248">
                  <c:v>41415</c:v>
                </c:pt>
                <c:pt idx="249">
                  <c:v>41416</c:v>
                </c:pt>
                <c:pt idx="250">
                  <c:v>41417</c:v>
                </c:pt>
                <c:pt idx="251">
                  <c:v>41418</c:v>
                </c:pt>
                <c:pt idx="252">
                  <c:v>41419</c:v>
                </c:pt>
                <c:pt idx="253">
                  <c:v>41420</c:v>
                </c:pt>
                <c:pt idx="254">
                  <c:v>41421</c:v>
                </c:pt>
                <c:pt idx="255">
                  <c:v>41422</c:v>
                </c:pt>
                <c:pt idx="256">
                  <c:v>41423</c:v>
                </c:pt>
                <c:pt idx="257">
                  <c:v>41424</c:v>
                </c:pt>
                <c:pt idx="258">
                  <c:v>41425</c:v>
                </c:pt>
                <c:pt idx="259">
                  <c:v>41426</c:v>
                </c:pt>
                <c:pt idx="260">
                  <c:v>41427</c:v>
                </c:pt>
                <c:pt idx="261">
                  <c:v>41428</c:v>
                </c:pt>
                <c:pt idx="262">
                  <c:v>41429</c:v>
                </c:pt>
                <c:pt idx="263">
                  <c:v>41430</c:v>
                </c:pt>
                <c:pt idx="264">
                  <c:v>41431</c:v>
                </c:pt>
                <c:pt idx="265">
                  <c:v>41432</c:v>
                </c:pt>
                <c:pt idx="266">
                  <c:v>41433</c:v>
                </c:pt>
                <c:pt idx="267">
                  <c:v>41434</c:v>
                </c:pt>
                <c:pt idx="268">
                  <c:v>41435</c:v>
                </c:pt>
                <c:pt idx="269">
                  <c:v>41436</c:v>
                </c:pt>
                <c:pt idx="270">
                  <c:v>41437</c:v>
                </c:pt>
                <c:pt idx="271">
                  <c:v>41438</c:v>
                </c:pt>
                <c:pt idx="272">
                  <c:v>41439</c:v>
                </c:pt>
                <c:pt idx="273">
                  <c:v>41440</c:v>
                </c:pt>
              </c:numCache>
            </c:numRef>
          </c:cat>
          <c:val>
            <c:numRef>
              <c:f>temps!$C$2:$C$275</c:f>
              <c:numCache>
                <c:formatCode>General</c:formatCode>
                <c:ptCount val="274"/>
                <c:pt idx="0">
                  <c:v>14.98925</c:v>
                </c:pt>
                <c:pt idx="1">
                  <c:v>14.976999999999999</c:v>
                </c:pt>
                <c:pt idx="2">
                  <c:v>14.873583333333334</c:v>
                </c:pt>
                <c:pt idx="3">
                  <c:v>14.657541666666669</c:v>
                </c:pt>
                <c:pt idx="4">
                  <c:v>15.075958333333334</c:v>
                </c:pt>
                <c:pt idx="5">
                  <c:v>15.00904166666667</c:v>
                </c:pt>
                <c:pt idx="6">
                  <c:v>14.691000000000001</c:v>
                </c:pt>
                <c:pt idx="7">
                  <c:v>14.124750000000001</c:v>
                </c:pt>
                <c:pt idx="8">
                  <c:v>14.123541666666666</c:v>
                </c:pt>
                <c:pt idx="9">
                  <c:v>14.622958333333331</c:v>
                </c:pt>
                <c:pt idx="10">
                  <c:v>14.559583333333331</c:v>
                </c:pt>
                <c:pt idx="11">
                  <c:v>14.162916666666666</c:v>
                </c:pt>
                <c:pt idx="12">
                  <c:v>14.191458333333335</c:v>
                </c:pt>
                <c:pt idx="13">
                  <c:v>13.911833333333332</c:v>
                </c:pt>
                <c:pt idx="14">
                  <c:v>14.468083333333333</c:v>
                </c:pt>
                <c:pt idx="15">
                  <c:v>13.807666666666668</c:v>
                </c:pt>
                <c:pt idx="16">
                  <c:v>14.222291666666665</c:v>
                </c:pt>
                <c:pt idx="17">
                  <c:v>13.992875000000003</c:v>
                </c:pt>
                <c:pt idx="18">
                  <c:v>12.184333333333335</c:v>
                </c:pt>
                <c:pt idx="19">
                  <c:v>11.626083333333334</c:v>
                </c:pt>
                <c:pt idx="20">
                  <c:v>11.009458333333335</c:v>
                </c:pt>
                <c:pt idx="21">
                  <c:v>10.890708333333334</c:v>
                </c:pt>
                <c:pt idx="22">
                  <c:v>10.983833333333331</c:v>
                </c:pt>
                <c:pt idx="23">
                  <c:v>11.3165</c:v>
                </c:pt>
                <c:pt idx="24">
                  <c:v>12.123375000000001</c:v>
                </c:pt>
                <c:pt idx="25">
                  <c:v>12.127458333333335</c:v>
                </c:pt>
                <c:pt idx="26">
                  <c:v>11.889291666666667</c:v>
                </c:pt>
                <c:pt idx="27">
                  <c:v>12.006625</c:v>
                </c:pt>
                <c:pt idx="28">
                  <c:v>12.593541666666662</c:v>
                </c:pt>
                <c:pt idx="29">
                  <c:v>12.754666666666667</c:v>
                </c:pt>
                <c:pt idx="30">
                  <c:v>12.830708333333336</c:v>
                </c:pt>
                <c:pt idx="31">
                  <c:v>11.867208333333332</c:v>
                </c:pt>
                <c:pt idx="32">
                  <c:v>11.174166666666666</c:v>
                </c:pt>
                <c:pt idx="33">
                  <c:v>11.011749999999999</c:v>
                </c:pt>
                <c:pt idx="34">
                  <c:v>11.344124999999998</c:v>
                </c:pt>
                <c:pt idx="35">
                  <c:v>10.099166666666667</c:v>
                </c:pt>
                <c:pt idx="36">
                  <c:v>9.4181666666666626</c:v>
                </c:pt>
                <c:pt idx="37">
                  <c:v>8.5639999999999983</c:v>
                </c:pt>
                <c:pt idx="38">
                  <c:v>8.3645416666666677</c:v>
                </c:pt>
                <c:pt idx="39">
                  <c:v>7.9404166666666676</c:v>
                </c:pt>
                <c:pt idx="40">
                  <c:v>8.1556666666666668</c:v>
                </c:pt>
                <c:pt idx="41">
                  <c:v>7.8988750000000003</c:v>
                </c:pt>
                <c:pt idx="42">
                  <c:v>7.9072499999999986</c:v>
                </c:pt>
                <c:pt idx="43">
                  <c:v>8.3801666666666677</c:v>
                </c:pt>
                <c:pt idx="44">
                  <c:v>9.064208333333335</c:v>
                </c:pt>
                <c:pt idx="45">
                  <c:v>9.0357499999999984</c:v>
                </c:pt>
                <c:pt idx="46">
                  <c:v>9.2086666666666659</c:v>
                </c:pt>
                <c:pt idx="47">
                  <c:v>9.1922916666666659</c:v>
                </c:pt>
                <c:pt idx="48">
                  <c:v>9.0270833333333318</c:v>
                </c:pt>
                <c:pt idx="49">
                  <c:v>9.2910416666666666</c:v>
                </c:pt>
                <c:pt idx="50">
                  <c:v>9.63608333333333</c:v>
                </c:pt>
                <c:pt idx="51">
                  <c:v>9.9233749999999983</c:v>
                </c:pt>
                <c:pt idx="52">
                  <c:v>8.5262500000000028</c:v>
                </c:pt>
                <c:pt idx="53">
                  <c:v>8.2275416666666672</c:v>
                </c:pt>
                <c:pt idx="54">
                  <c:v>7.0029166666666667</c:v>
                </c:pt>
                <c:pt idx="55">
                  <c:v>6.3777083333333344</c:v>
                </c:pt>
                <c:pt idx="56">
                  <c:v>6.0380416666666683</c:v>
                </c:pt>
                <c:pt idx="57">
                  <c:v>5.1915833333333348</c:v>
                </c:pt>
                <c:pt idx="58">
                  <c:v>4.2378750000000007</c:v>
                </c:pt>
                <c:pt idx="59">
                  <c:v>5.5631666666666666</c:v>
                </c:pt>
                <c:pt idx="60">
                  <c:v>6.3687916666666666</c:v>
                </c:pt>
                <c:pt idx="61">
                  <c:v>6.2933333333333339</c:v>
                </c:pt>
                <c:pt idx="62">
                  <c:v>6.0809999999999995</c:v>
                </c:pt>
                <c:pt idx="63">
                  <c:v>6.174500000000001</c:v>
                </c:pt>
                <c:pt idx="64">
                  <c:v>5.957374999999999</c:v>
                </c:pt>
                <c:pt idx="65">
                  <c:v>6.1955416666666672</c:v>
                </c:pt>
                <c:pt idx="66">
                  <c:v>5.8807916666666671</c:v>
                </c:pt>
                <c:pt idx="67">
                  <c:v>5.6035000000000013</c:v>
                </c:pt>
                <c:pt idx="68">
                  <c:v>5.1533750000000005</c:v>
                </c:pt>
                <c:pt idx="69">
                  <c:v>5.3427083333333343</c:v>
                </c:pt>
                <c:pt idx="70">
                  <c:v>5.2565833333333325</c:v>
                </c:pt>
                <c:pt idx="71">
                  <c:v>4.6445416666666679</c:v>
                </c:pt>
                <c:pt idx="72">
                  <c:v>3.9014166666666674</c:v>
                </c:pt>
                <c:pt idx="73">
                  <c:v>3.9977500000000004</c:v>
                </c:pt>
                <c:pt idx="74">
                  <c:v>4.1935416666666692</c:v>
                </c:pt>
                <c:pt idx="75">
                  <c:v>4.3976666666666686</c:v>
                </c:pt>
                <c:pt idx="76">
                  <c:v>4.9463749999999989</c:v>
                </c:pt>
                <c:pt idx="77">
                  <c:v>5.5094583333333338</c:v>
                </c:pt>
                <c:pt idx="78">
                  <c:v>5.620541666666667</c:v>
                </c:pt>
                <c:pt idx="79">
                  <c:v>5.3721249999999996</c:v>
                </c:pt>
                <c:pt idx="80">
                  <c:v>5.4839166666666666</c:v>
                </c:pt>
                <c:pt idx="81">
                  <c:v>4.7047916666666687</c:v>
                </c:pt>
                <c:pt idx="82">
                  <c:v>4.0483333333333338</c:v>
                </c:pt>
                <c:pt idx="83">
                  <c:v>3.0881666666666665</c:v>
                </c:pt>
                <c:pt idx="84">
                  <c:v>3.2164166666666669</c:v>
                </c:pt>
                <c:pt idx="85">
                  <c:v>3.6651666666666665</c:v>
                </c:pt>
                <c:pt idx="86">
                  <c:v>4.2615416666666679</c:v>
                </c:pt>
                <c:pt idx="87">
                  <c:v>4.2890000000000006</c:v>
                </c:pt>
                <c:pt idx="88">
                  <c:v>4.0977083333333342</c:v>
                </c:pt>
                <c:pt idx="89">
                  <c:v>3.7528333333333328</c:v>
                </c:pt>
                <c:pt idx="90">
                  <c:v>3.4810416666666666</c:v>
                </c:pt>
                <c:pt idx="91">
                  <c:v>2.6854166666666655</c:v>
                </c:pt>
                <c:pt idx="92">
                  <c:v>2.324333333333334</c:v>
                </c:pt>
                <c:pt idx="93">
                  <c:v>2.0740000000000003</c:v>
                </c:pt>
                <c:pt idx="94">
                  <c:v>2.168333333333333</c:v>
                </c:pt>
                <c:pt idx="95">
                  <c:v>1.9618333333333335</c:v>
                </c:pt>
                <c:pt idx="96">
                  <c:v>2.1715</c:v>
                </c:pt>
                <c:pt idx="97">
                  <c:v>2.8672499999999999</c:v>
                </c:pt>
                <c:pt idx="98">
                  <c:v>3.5113749999999988</c:v>
                </c:pt>
                <c:pt idx="99">
                  <c:v>3.4060833333333336</c:v>
                </c:pt>
                <c:pt idx="100">
                  <c:v>3.1857083333333338</c:v>
                </c:pt>
                <c:pt idx="101">
                  <c:v>2.8409166666666668</c:v>
                </c:pt>
                <c:pt idx="102">
                  <c:v>2.7163749999999998</c:v>
                </c:pt>
                <c:pt idx="103">
                  <c:v>3.0795000000000008</c:v>
                </c:pt>
                <c:pt idx="104">
                  <c:v>3.2917083333333328</c:v>
                </c:pt>
                <c:pt idx="105">
                  <c:v>2.9517083333333338</c:v>
                </c:pt>
                <c:pt idx="106">
                  <c:v>2.7168333333333332</c:v>
                </c:pt>
                <c:pt idx="107">
                  <c:v>1.9842083333333329</c:v>
                </c:pt>
                <c:pt idx="108">
                  <c:v>1.8449999999999991</c:v>
                </c:pt>
                <c:pt idx="109">
                  <c:v>1.5339583333333333</c:v>
                </c:pt>
                <c:pt idx="110">
                  <c:v>1.1574166666666665</c:v>
                </c:pt>
                <c:pt idx="111">
                  <c:v>1.4468333333333334</c:v>
                </c:pt>
                <c:pt idx="112">
                  <c:v>1.8134999999999994</c:v>
                </c:pt>
                <c:pt idx="113">
                  <c:v>2.3235416666666668</c:v>
                </c:pt>
                <c:pt idx="114">
                  <c:v>1.7319166666666661</c:v>
                </c:pt>
                <c:pt idx="115">
                  <c:v>2.2174166666666664</c:v>
                </c:pt>
                <c:pt idx="116">
                  <c:v>2.656708333333333</c:v>
                </c:pt>
                <c:pt idx="117">
                  <c:v>2.4767083333333333</c:v>
                </c:pt>
                <c:pt idx="118">
                  <c:v>1.6961250000000003</c:v>
                </c:pt>
                <c:pt idx="119">
                  <c:v>0.74616666666666676</c:v>
                </c:pt>
                <c:pt idx="120">
                  <c:v>0.49804166666666677</c:v>
                </c:pt>
                <c:pt idx="121">
                  <c:v>1.5852916666666668</c:v>
                </c:pt>
                <c:pt idx="122">
                  <c:v>2.068916666666667</c:v>
                </c:pt>
                <c:pt idx="123">
                  <c:v>2.0468333333333333</c:v>
                </c:pt>
                <c:pt idx="124">
                  <c:v>2.0020833333333328</c:v>
                </c:pt>
                <c:pt idx="125">
                  <c:v>1.8538749999999997</c:v>
                </c:pt>
                <c:pt idx="126">
                  <c:v>1.1201666666666668</c:v>
                </c:pt>
                <c:pt idx="127">
                  <c:v>1.1250416666666665</c:v>
                </c:pt>
                <c:pt idx="128">
                  <c:v>1.0751249999999999</c:v>
                </c:pt>
                <c:pt idx="129">
                  <c:v>0.88408333333333344</c:v>
                </c:pt>
                <c:pt idx="130">
                  <c:v>1.1295833333333336</c:v>
                </c:pt>
                <c:pt idx="131">
                  <c:v>1.5998333333333337</c:v>
                </c:pt>
                <c:pt idx="132">
                  <c:v>2.144416666666666</c:v>
                </c:pt>
                <c:pt idx="133">
                  <c:v>2.8006250000000006</c:v>
                </c:pt>
                <c:pt idx="134">
                  <c:v>2.8171666666666675</c:v>
                </c:pt>
                <c:pt idx="135">
                  <c:v>2.7785833333333336</c:v>
                </c:pt>
                <c:pt idx="136">
                  <c:v>2.8972083333333334</c:v>
                </c:pt>
                <c:pt idx="137">
                  <c:v>3.5850000000000004</c:v>
                </c:pt>
                <c:pt idx="138">
                  <c:v>3.9927916666666672</c:v>
                </c:pt>
                <c:pt idx="139">
                  <c:v>3.7219583333333333</c:v>
                </c:pt>
                <c:pt idx="140">
                  <c:v>3.008666666666667</c:v>
                </c:pt>
                <c:pt idx="141">
                  <c:v>2.9192916666666666</c:v>
                </c:pt>
                <c:pt idx="142">
                  <c:v>3.6550416666666674</c:v>
                </c:pt>
                <c:pt idx="143">
                  <c:v>3.7565833333333338</c:v>
                </c:pt>
                <c:pt idx="144">
                  <c:v>3.9095833333333334</c:v>
                </c:pt>
                <c:pt idx="145">
                  <c:v>3.8136250000000014</c:v>
                </c:pt>
                <c:pt idx="146">
                  <c:v>2.827375</c:v>
                </c:pt>
                <c:pt idx="147">
                  <c:v>3.1574583333333326</c:v>
                </c:pt>
                <c:pt idx="148">
                  <c:v>3.2510416666666662</c:v>
                </c:pt>
                <c:pt idx="149">
                  <c:v>3.1486666666666658</c:v>
                </c:pt>
                <c:pt idx="150">
                  <c:v>3.9399166666666665</c:v>
                </c:pt>
                <c:pt idx="151">
                  <c:v>4.3276250000000012</c:v>
                </c:pt>
                <c:pt idx="152">
                  <c:v>4.2010000000000005</c:v>
                </c:pt>
                <c:pt idx="153">
                  <c:v>4.2449166666666667</c:v>
                </c:pt>
                <c:pt idx="154">
                  <c:v>3.7998750000000006</c:v>
                </c:pt>
                <c:pt idx="155">
                  <c:v>3.5465833333333325</c:v>
                </c:pt>
                <c:pt idx="156">
                  <c:v>3.4142916666666667</c:v>
                </c:pt>
                <c:pt idx="157">
                  <c:v>3.7162083333333338</c:v>
                </c:pt>
                <c:pt idx="158">
                  <c:v>3.4398749999999989</c:v>
                </c:pt>
                <c:pt idx="159">
                  <c:v>3.1141666666666672</c:v>
                </c:pt>
                <c:pt idx="160">
                  <c:v>2.3637083333333337</c:v>
                </c:pt>
                <c:pt idx="161">
                  <c:v>2.4676666666666667</c:v>
                </c:pt>
                <c:pt idx="162">
                  <c:v>3.1052083333333331</c:v>
                </c:pt>
                <c:pt idx="163">
                  <c:v>3.2159999999999997</c:v>
                </c:pt>
                <c:pt idx="164">
                  <c:v>3.1299166666666665</c:v>
                </c:pt>
                <c:pt idx="165">
                  <c:v>4.1411250000000006</c:v>
                </c:pt>
                <c:pt idx="166">
                  <c:v>3.4707083333333331</c:v>
                </c:pt>
                <c:pt idx="167">
                  <c:v>4.0026666666666673</c:v>
                </c:pt>
                <c:pt idx="168">
                  <c:v>4.3790833333333348</c:v>
                </c:pt>
                <c:pt idx="169">
                  <c:v>3.7738749999999999</c:v>
                </c:pt>
                <c:pt idx="170">
                  <c:v>3.1755416666666672</c:v>
                </c:pt>
                <c:pt idx="171">
                  <c:v>3.0174166666666671</c:v>
                </c:pt>
                <c:pt idx="172">
                  <c:v>3.6195833333333343</c:v>
                </c:pt>
                <c:pt idx="173">
                  <c:v>4.3390833333333321</c:v>
                </c:pt>
                <c:pt idx="174">
                  <c:v>4.2639166666666668</c:v>
                </c:pt>
                <c:pt idx="175">
                  <c:v>4.2553749999999999</c:v>
                </c:pt>
                <c:pt idx="176">
                  <c:v>4.5822083333333339</c:v>
                </c:pt>
                <c:pt idx="177">
                  <c:v>4.7495000000000003</c:v>
                </c:pt>
                <c:pt idx="178">
                  <c:v>5.4093333333333335</c:v>
                </c:pt>
                <c:pt idx="179">
                  <c:v>5.5997499999999993</c:v>
                </c:pt>
                <c:pt idx="180">
                  <c:v>5.3200833333333337</c:v>
                </c:pt>
                <c:pt idx="181">
                  <c:v>5.3079166666666655</c:v>
                </c:pt>
                <c:pt idx="182">
                  <c:v>4.7652083333333346</c:v>
                </c:pt>
                <c:pt idx="183">
                  <c:v>3.4225416666666661</c:v>
                </c:pt>
                <c:pt idx="184">
                  <c:v>3.5706666666666673</c:v>
                </c:pt>
                <c:pt idx="185">
                  <c:v>3.6159999999999997</c:v>
                </c:pt>
                <c:pt idx="186">
                  <c:v>3.7786249999999995</c:v>
                </c:pt>
                <c:pt idx="187">
                  <c:v>3.3772916666666668</c:v>
                </c:pt>
                <c:pt idx="188">
                  <c:v>3.0978749999999997</c:v>
                </c:pt>
                <c:pt idx="189">
                  <c:v>3.4990833333333331</c:v>
                </c:pt>
                <c:pt idx="190">
                  <c:v>3.6623333333333341</c:v>
                </c:pt>
                <c:pt idx="191">
                  <c:v>4.0862500000000006</c:v>
                </c:pt>
                <c:pt idx="192">
                  <c:v>5.4512083333333345</c:v>
                </c:pt>
                <c:pt idx="193">
                  <c:v>5.5735833333333344</c:v>
                </c:pt>
                <c:pt idx="194">
                  <c:v>5.299875000000001</c:v>
                </c:pt>
                <c:pt idx="195">
                  <c:v>5.9691249999999991</c:v>
                </c:pt>
                <c:pt idx="196">
                  <c:v>6.3468750000000007</c:v>
                </c:pt>
                <c:pt idx="197">
                  <c:v>6.4877500000000028</c:v>
                </c:pt>
                <c:pt idx="198">
                  <c:v>6.5468333333333328</c:v>
                </c:pt>
                <c:pt idx="199">
                  <c:v>6.6605416666666679</c:v>
                </c:pt>
                <c:pt idx="200">
                  <c:v>6.0949166666666663</c:v>
                </c:pt>
                <c:pt idx="201">
                  <c:v>5.6413750000000009</c:v>
                </c:pt>
                <c:pt idx="202">
                  <c:v>5.367375</c:v>
                </c:pt>
                <c:pt idx="203">
                  <c:v>5.2772083333333333</c:v>
                </c:pt>
                <c:pt idx="204">
                  <c:v>4.7002500000000014</c:v>
                </c:pt>
                <c:pt idx="205">
                  <c:v>5.0569166666666669</c:v>
                </c:pt>
                <c:pt idx="206">
                  <c:v>5.4634583333333326</c:v>
                </c:pt>
                <c:pt idx="207">
                  <c:v>6.0757083333333348</c:v>
                </c:pt>
                <c:pt idx="208">
                  <c:v>5.6106249999999998</c:v>
                </c:pt>
                <c:pt idx="209">
                  <c:v>5.0793750000000006</c:v>
                </c:pt>
                <c:pt idx="210">
                  <c:v>4.0082500000000003</c:v>
                </c:pt>
                <c:pt idx="211">
                  <c:v>3.5885416666666665</c:v>
                </c:pt>
                <c:pt idx="212">
                  <c:v>4.4013333333333335</c:v>
                </c:pt>
                <c:pt idx="213">
                  <c:v>4.9745416666666662</c:v>
                </c:pt>
                <c:pt idx="214">
                  <c:v>5.4751666666666665</c:v>
                </c:pt>
                <c:pt idx="215">
                  <c:v>6.2149166666666673</c:v>
                </c:pt>
                <c:pt idx="216">
                  <c:v>6.532166666666666</c:v>
                </c:pt>
                <c:pt idx="217">
                  <c:v>6.4230416666666672</c:v>
                </c:pt>
                <c:pt idx="218">
                  <c:v>6.337416666666666</c:v>
                </c:pt>
                <c:pt idx="219">
                  <c:v>6.2052916666666649</c:v>
                </c:pt>
                <c:pt idx="220">
                  <c:v>6.0691666666666668</c:v>
                </c:pt>
                <c:pt idx="221">
                  <c:v>6.545416666666668</c:v>
                </c:pt>
                <c:pt idx="222">
                  <c:v>7.2757499999999995</c:v>
                </c:pt>
                <c:pt idx="223">
                  <c:v>7.8222499999999995</c:v>
                </c:pt>
                <c:pt idx="224">
                  <c:v>7.2910833333333338</c:v>
                </c:pt>
                <c:pt idx="225">
                  <c:v>6.9461666666666675</c:v>
                </c:pt>
                <c:pt idx="226">
                  <c:v>5.5549583333333352</c:v>
                </c:pt>
                <c:pt idx="227">
                  <c:v>5.3089166666666676</c:v>
                </c:pt>
                <c:pt idx="228">
                  <c:v>5.9773333333333341</c:v>
                </c:pt>
                <c:pt idx="229">
                  <c:v>7.0507916666666661</c:v>
                </c:pt>
                <c:pt idx="230">
                  <c:v>7.8937083333333327</c:v>
                </c:pt>
                <c:pt idx="231">
                  <c:v>8.2985416666666669</c:v>
                </c:pt>
                <c:pt idx="232">
                  <c:v>8.2033749999999994</c:v>
                </c:pt>
                <c:pt idx="233">
                  <c:v>7.9373750000000003</c:v>
                </c:pt>
                <c:pt idx="234">
                  <c:v>8.2149583333333318</c:v>
                </c:pt>
                <c:pt idx="235">
                  <c:v>8.8056666666666654</c:v>
                </c:pt>
                <c:pt idx="236">
                  <c:v>8.8927916666666675</c:v>
                </c:pt>
                <c:pt idx="237">
                  <c:v>8.9177083333333336</c:v>
                </c:pt>
                <c:pt idx="238">
                  <c:v>8.7822083333333349</c:v>
                </c:pt>
                <c:pt idx="239">
                  <c:v>8.5260416666666679</c:v>
                </c:pt>
                <c:pt idx="240">
                  <c:v>7.8402500000000002</c:v>
                </c:pt>
                <c:pt idx="241">
                  <c:v>7.7328749999999991</c:v>
                </c:pt>
                <c:pt idx="242">
                  <c:v>7.8979583333333325</c:v>
                </c:pt>
                <c:pt idx="243">
                  <c:v>8.521583333333334</c:v>
                </c:pt>
                <c:pt idx="244">
                  <c:v>8.3584999999999994</c:v>
                </c:pt>
                <c:pt idx="245">
                  <c:v>8.3526249999999997</c:v>
                </c:pt>
                <c:pt idx="246">
                  <c:v>8.9423333333333339</c:v>
                </c:pt>
                <c:pt idx="247">
                  <c:v>9.2520416666666669</c:v>
                </c:pt>
                <c:pt idx="248">
                  <c:v>8.802249999999999</c:v>
                </c:pt>
                <c:pt idx="249">
                  <c:v>7.3169583333333348</c:v>
                </c:pt>
                <c:pt idx="250">
                  <c:v>7.3070000000000013</c:v>
                </c:pt>
                <c:pt idx="251">
                  <c:v>8.0214583333333298</c:v>
                </c:pt>
                <c:pt idx="252">
                  <c:v>8.8192916666666683</c:v>
                </c:pt>
                <c:pt idx="253">
                  <c:v>8.7807499999999976</c:v>
                </c:pt>
                <c:pt idx="254">
                  <c:v>8.0232083333333328</c:v>
                </c:pt>
                <c:pt idx="255">
                  <c:v>8.6719166666666698</c:v>
                </c:pt>
                <c:pt idx="256">
                  <c:v>8.8053333333333335</c:v>
                </c:pt>
                <c:pt idx="257">
                  <c:v>9.1577916666666663</c:v>
                </c:pt>
                <c:pt idx="258">
                  <c:v>9.6967916666666678</c:v>
                </c:pt>
                <c:pt idx="259">
                  <c:v>10.213374999999999</c:v>
                </c:pt>
                <c:pt idx="260">
                  <c:v>10.378541666666667</c:v>
                </c:pt>
                <c:pt idx="261">
                  <c:v>10.533666666666667</c:v>
                </c:pt>
                <c:pt idx="262">
                  <c:v>10.849291666666668</c:v>
                </c:pt>
                <c:pt idx="263">
                  <c:v>11.213666666666667</c:v>
                </c:pt>
                <c:pt idx="264">
                  <c:v>11.651375000000002</c:v>
                </c:pt>
                <c:pt idx="265">
                  <c:v>11.043166666666666</c:v>
                </c:pt>
                <c:pt idx="266">
                  <c:v>11.312833333333332</c:v>
                </c:pt>
                <c:pt idx="267">
                  <c:v>11.731249999999998</c:v>
                </c:pt>
                <c:pt idx="268">
                  <c:v>11.662708333333335</c:v>
                </c:pt>
                <c:pt idx="269">
                  <c:v>10.934708333333335</c:v>
                </c:pt>
                <c:pt idx="270">
                  <c:v>11.102875000000003</c:v>
                </c:pt>
                <c:pt idx="271">
                  <c:v>11.006083333333336</c:v>
                </c:pt>
                <c:pt idx="272">
                  <c:v>11.350208333333333</c:v>
                </c:pt>
                <c:pt idx="273">
                  <c:v>11.275291666666666</c:v>
                </c:pt>
              </c:numCache>
            </c:numRef>
          </c:val>
          <c:smooth val="0"/>
        </c:ser>
        <c:ser>
          <c:idx val="2"/>
          <c:order val="2"/>
          <c:tx>
            <c:strRef>
              <c:f>temps!$D$1</c:f>
              <c:strCache>
                <c:ptCount val="1"/>
                <c:pt idx="0">
                  <c:v>MST</c:v>
                </c:pt>
              </c:strCache>
            </c:strRef>
          </c:tx>
          <c:spPr>
            <a:ln>
              <a:solidFill>
                <a:srgbClr val="00B050"/>
              </a:solidFill>
            </a:ln>
          </c:spPr>
          <c:marker>
            <c:symbol val="none"/>
          </c:marker>
          <c:cat>
            <c:numRef>
              <c:f>temps!$A$2:$A$275</c:f>
              <c:numCache>
                <c:formatCode>m/d/yyyy</c:formatCode>
                <c:ptCount val="274"/>
                <c:pt idx="0">
                  <c:v>41167</c:v>
                </c:pt>
                <c:pt idx="1">
                  <c:v>41168</c:v>
                </c:pt>
                <c:pt idx="2">
                  <c:v>41169</c:v>
                </c:pt>
                <c:pt idx="3">
                  <c:v>41170</c:v>
                </c:pt>
                <c:pt idx="4">
                  <c:v>41171</c:v>
                </c:pt>
                <c:pt idx="5">
                  <c:v>41172</c:v>
                </c:pt>
                <c:pt idx="6">
                  <c:v>41173</c:v>
                </c:pt>
                <c:pt idx="7">
                  <c:v>41174</c:v>
                </c:pt>
                <c:pt idx="8">
                  <c:v>41175</c:v>
                </c:pt>
                <c:pt idx="9">
                  <c:v>41176</c:v>
                </c:pt>
                <c:pt idx="10">
                  <c:v>41177</c:v>
                </c:pt>
                <c:pt idx="11">
                  <c:v>41178</c:v>
                </c:pt>
                <c:pt idx="12">
                  <c:v>41179</c:v>
                </c:pt>
                <c:pt idx="13">
                  <c:v>41180</c:v>
                </c:pt>
                <c:pt idx="14">
                  <c:v>41181</c:v>
                </c:pt>
                <c:pt idx="15">
                  <c:v>41182</c:v>
                </c:pt>
                <c:pt idx="16">
                  <c:v>41183</c:v>
                </c:pt>
                <c:pt idx="17">
                  <c:v>41184</c:v>
                </c:pt>
                <c:pt idx="18">
                  <c:v>41185</c:v>
                </c:pt>
                <c:pt idx="19">
                  <c:v>41186</c:v>
                </c:pt>
                <c:pt idx="20">
                  <c:v>41187</c:v>
                </c:pt>
                <c:pt idx="21">
                  <c:v>41188</c:v>
                </c:pt>
                <c:pt idx="22">
                  <c:v>41189</c:v>
                </c:pt>
                <c:pt idx="23">
                  <c:v>41190</c:v>
                </c:pt>
                <c:pt idx="24">
                  <c:v>41191</c:v>
                </c:pt>
                <c:pt idx="25">
                  <c:v>41192</c:v>
                </c:pt>
                <c:pt idx="26">
                  <c:v>41193</c:v>
                </c:pt>
                <c:pt idx="27">
                  <c:v>41194</c:v>
                </c:pt>
                <c:pt idx="28">
                  <c:v>41195</c:v>
                </c:pt>
                <c:pt idx="29">
                  <c:v>41196</c:v>
                </c:pt>
                <c:pt idx="30">
                  <c:v>41197</c:v>
                </c:pt>
                <c:pt idx="31">
                  <c:v>41198</c:v>
                </c:pt>
                <c:pt idx="32">
                  <c:v>41199</c:v>
                </c:pt>
                <c:pt idx="33">
                  <c:v>41200</c:v>
                </c:pt>
                <c:pt idx="34">
                  <c:v>41201</c:v>
                </c:pt>
                <c:pt idx="35">
                  <c:v>41202</c:v>
                </c:pt>
                <c:pt idx="36">
                  <c:v>41203</c:v>
                </c:pt>
                <c:pt idx="37">
                  <c:v>41204</c:v>
                </c:pt>
                <c:pt idx="38">
                  <c:v>41205</c:v>
                </c:pt>
                <c:pt idx="39">
                  <c:v>41206</c:v>
                </c:pt>
                <c:pt idx="40">
                  <c:v>41207</c:v>
                </c:pt>
                <c:pt idx="41">
                  <c:v>41208</c:v>
                </c:pt>
                <c:pt idx="42">
                  <c:v>41209</c:v>
                </c:pt>
                <c:pt idx="43">
                  <c:v>41210</c:v>
                </c:pt>
                <c:pt idx="44">
                  <c:v>41211</c:v>
                </c:pt>
                <c:pt idx="45">
                  <c:v>41212</c:v>
                </c:pt>
                <c:pt idx="46">
                  <c:v>41213</c:v>
                </c:pt>
                <c:pt idx="47">
                  <c:v>41214</c:v>
                </c:pt>
                <c:pt idx="48">
                  <c:v>41215</c:v>
                </c:pt>
                <c:pt idx="49">
                  <c:v>41216</c:v>
                </c:pt>
                <c:pt idx="50">
                  <c:v>41217</c:v>
                </c:pt>
                <c:pt idx="51">
                  <c:v>41218</c:v>
                </c:pt>
                <c:pt idx="52">
                  <c:v>41219</c:v>
                </c:pt>
                <c:pt idx="53">
                  <c:v>41220</c:v>
                </c:pt>
                <c:pt idx="54">
                  <c:v>41221</c:v>
                </c:pt>
                <c:pt idx="55">
                  <c:v>41222</c:v>
                </c:pt>
                <c:pt idx="56">
                  <c:v>41223</c:v>
                </c:pt>
                <c:pt idx="57">
                  <c:v>41224</c:v>
                </c:pt>
                <c:pt idx="58">
                  <c:v>41225</c:v>
                </c:pt>
                <c:pt idx="59">
                  <c:v>41226</c:v>
                </c:pt>
                <c:pt idx="60">
                  <c:v>41227</c:v>
                </c:pt>
                <c:pt idx="61">
                  <c:v>41228</c:v>
                </c:pt>
                <c:pt idx="62">
                  <c:v>41229</c:v>
                </c:pt>
                <c:pt idx="63">
                  <c:v>41230</c:v>
                </c:pt>
                <c:pt idx="64">
                  <c:v>41231</c:v>
                </c:pt>
                <c:pt idx="65">
                  <c:v>41232</c:v>
                </c:pt>
                <c:pt idx="66">
                  <c:v>41233</c:v>
                </c:pt>
                <c:pt idx="67">
                  <c:v>41234</c:v>
                </c:pt>
                <c:pt idx="68">
                  <c:v>41235</c:v>
                </c:pt>
                <c:pt idx="69">
                  <c:v>41236</c:v>
                </c:pt>
                <c:pt idx="70">
                  <c:v>41237</c:v>
                </c:pt>
                <c:pt idx="71">
                  <c:v>41238</c:v>
                </c:pt>
                <c:pt idx="72">
                  <c:v>41239</c:v>
                </c:pt>
                <c:pt idx="73">
                  <c:v>41240</c:v>
                </c:pt>
                <c:pt idx="74">
                  <c:v>41241</c:v>
                </c:pt>
                <c:pt idx="75">
                  <c:v>41242</c:v>
                </c:pt>
                <c:pt idx="76">
                  <c:v>41243</c:v>
                </c:pt>
                <c:pt idx="77">
                  <c:v>41244</c:v>
                </c:pt>
                <c:pt idx="78">
                  <c:v>41245</c:v>
                </c:pt>
                <c:pt idx="79">
                  <c:v>41246</c:v>
                </c:pt>
                <c:pt idx="80">
                  <c:v>41247</c:v>
                </c:pt>
                <c:pt idx="81">
                  <c:v>41248</c:v>
                </c:pt>
                <c:pt idx="82">
                  <c:v>41249</c:v>
                </c:pt>
                <c:pt idx="83">
                  <c:v>41250</c:v>
                </c:pt>
                <c:pt idx="84">
                  <c:v>41251</c:v>
                </c:pt>
                <c:pt idx="85">
                  <c:v>41252</c:v>
                </c:pt>
                <c:pt idx="86">
                  <c:v>41253</c:v>
                </c:pt>
                <c:pt idx="87">
                  <c:v>41254</c:v>
                </c:pt>
                <c:pt idx="88">
                  <c:v>41255</c:v>
                </c:pt>
                <c:pt idx="89">
                  <c:v>41256</c:v>
                </c:pt>
                <c:pt idx="90">
                  <c:v>41257</c:v>
                </c:pt>
                <c:pt idx="91">
                  <c:v>41258</c:v>
                </c:pt>
                <c:pt idx="92">
                  <c:v>41259</c:v>
                </c:pt>
                <c:pt idx="93">
                  <c:v>41260</c:v>
                </c:pt>
                <c:pt idx="94">
                  <c:v>41261</c:v>
                </c:pt>
                <c:pt idx="95">
                  <c:v>41262</c:v>
                </c:pt>
                <c:pt idx="96">
                  <c:v>41263</c:v>
                </c:pt>
                <c:pt idx="97">
                  <c:v>41264</c:v>
                </c:pt>
                <c:pt idx="98">
                  <c:v>41265</c:v>
                </c:pt>
                <c:pt idx="99">
                  <c:v>41266</c:v>
                </c:pt>
                <c:pt idx="100">
                  <c:v>41267</c:v>
                </c:pt>
                <c:pt idx="101">
                  <c:v>41268</c:v>
                </c:pt>
                <c:pt idx="102">
                  <c:v>41269</c:v>
                </c:pt>
                <c:pt idx="103">
                  <c:v>41270</c:v>
                </c:pt>
                <c:pt idx="104">
                  <c:v>41271</c:v>
                </c:pt>
                <c:pt idx="105">
                  <c:v>41272</c:v>
                </c:pt>
                <c:pt idx="106">
                  <c:v>41273</c:v>
                </c:pt>
                <c:pt idx="107">
                  <c:v>41274</c:v>
                </c:pt>
                <c:pt idx="108">
                  <c:v>41275</c:v>
                </c:pt>
                <c:pt idx="109">
                  <c:v>41276</c:v>
                </c:pt>
                <c:pt idx="110">
                  <c:v>41277</c:v>
                </c:pt>
                <c:pt idx="111">
                  <c:v>41278</c:v>
                </c:pt>
                <c:pt idx="112">
                  <c:v>41279</c:v>
                </c:pt>
                <c:pt idx="113">
                  <c:v>41280</c:v>
                </c:pt>
                <c:pt idx="114">
                  <c:v>41281</c:v>
                </c:pt>
                <c:pt idx="115">
                  <c:v>41282</c:v>
                </c:pt>
                <c:pt idx="116">
                  <c:v>41283</c:v>
                </c:pt>
                <c:pt idx="117">
                  <c:v>41284</c:v>
                </c:pt>
                <c:pt idx="118">
                  <c:v>41285</c:v>
                </c:pt>
                <c:pt idx="119">
                  <c:v>41286</c:v>
                </c:pt>
                <c:pt idx="120">
                  <c:v>41287</c:v>
                </c:pt>
                <c:pt idx="121">
                  <c:v>41288</c:v>
                </c:pt>
                <c:pt idx="122">
                  <c:v>41289</c:v>
                </c:pt>
                <c:pt idx="123">
                  <c:v>41290</c:v>
                </c:pt>
                <c:pt idx="124">
                  <c:v>41291</c:v>
                </c:pt>
                <c:pt idx="125">
                  <c:v>41292</c:v>
                </c:pt>
                <c:pt idx="126">
                  <c:v>41293</c:v>
                </c:pt>
                <c:pt idx="127">
                  <c:v>41294</c:v>
                </c:pt>
                <c:pt idx="128">
                  <c:v>41295</c:v>
                </c:pt>
                <c:pt idx="129">
                  <c:v>41296</c:v>
                </c:pt>
                <c:pt idx="130">
                  <c:v>41297</c:v>
                </c:pt>
                <c:pt idx="131">
                  <c:v>41298</c:v>
                </c:pt>
                <c:pt idx="132">
                  <c:v>41299</c:v>
                </c:pt>
                <c:pt idx="133">
                  <c:v>41300</c:v>
                </c:pt>
                <c:pt idx="134">
                  <c:v>41301</c:v>
                </c:pt>
                <c:pt idx="135">
                  <c:v>41302</c:v>
                </c:pt>
                <c:pt idx="136">
                  <c:v>41303</c:v>
                </c:pt>
                <c:pt idx="137">
                  <c:v>41304</c:v>
                </c:pt>
                <c:pt idx="138">
                  <c:v>41305</c:v>
                </c:pt>
                <c:pt idx="139">
                  <c:v>41306</c:v>
                </c:pt>
                <c:pt idx="140">
                  <c:v>41307</c:v>
                </c:pt>
                <c:pt idx="141">
                  <c:v>41308</c:v>
                </c:pt>
                <c:pt idx="142">
                  <c:v>41309</c:v>
                </c:pt>
                <c:pt idx="143">
                  <c:v>41310</c:v>
                </c:pt>
                <c:pt idx="144">
                  <c:v>41311</c:v>
                </c:pt>
                <c:pt idx="145">
                  <c:v>41312</c:v>
                </c:pt>
                <c:pt idx="146">
                  <c:v>41313</c:v>
                </c:pt>
                <c:pt idx="147">
                  <c:v>41314</c:v>
                </c:pt>
                <c:pt idx="148">
                  <c:v>41315</c:v>
                </c:pt>
                <c:pt idx="149">
                  <c:v>41316</c:v>
                </c:pt>
                <c:pt idx="150">
                  <c:v>41317</c:v>
                </c:pt>
                <c:pt idx="151">
                  <c:v>41318</c:v>
                </c:pt>
                <c:pt idx="152">
                  <c:v>41319</c:v>
                </c:pt>
                <c:pt idx="153">
                  <c:v>41320</c:v>
                </c:pt>
                <c:pt idx="154">
                  <c:v>41321</c:v>
                </c:pt>
                <c:pt idx="155">
                  <c:v>41322</c:v>
                </c:pt>
                <c:pt idx="156">
                  <c:v>41323</c:v>
                </c:pt>
                <c:pt idx="157">
                  <c:v>41324</c:v>
                </c:pt>
                <c:pt idx="158">
                  <c:v>41325</c:v>
                </c:pt>
                <c:pt idx="159">
                  <c:v>41326</c:v>
                </c:pt>
                <c:pt idx="160">
                  <c:v>41327</c:v>
                </c:pt>
                <c:pt idx="161">
                  <c:v>41328</c:v>
                </c:pt>
                <c:pt idx="162">
                  <c:v>41329</c:v>
                </c:pt>
                <c:pt idx="163">
                  <c:v>41330</c:v>
                </c:pt>
                <c:pt idx="164">
                  <c:v>41331</c:v>
                </c:pt>
                <c:pt idx="165">
                  <c:v>41332</c:v>
                </c:pt>
                <c:pt idx="166">
                  <c:v>41333</c:v>
                </c:pt>
                <c:pt idx="167">
                  <c:v>41334</c:v>
                </c:pt>
                <c:pt idx="168">
                  <c:v>41335</c:v>
                </c:pt>
                <c:pt idx="169">
                  <c:v>41336</c:v>
                </c:pt>
                <c:pt idx="170">
                  <c:v>41337</c:v>
                </c:pt>
                <c:pt idx="171">
                  <c:v>41338</c:v>
                </c:pt>
                <c:pt idx="172">
                  <c:v>41339</c:v>
                </c:pt>
                <c:pt idx="173">
                  <c:v>41340</c:v>
                </c:pt>
                <c:pt idx="174">
                  <c:v>41341</c:v>
                </c:pt>
                <c:pt idx="175">
                  <c:v>41342</c:v>
                </c:pt>
                <c:pt idx="176">
                  <c:v>41343</c:v>
                </c:pt>
                <c:pt idx="177">
                  <c:v>41344</c:v>
                </c:pt>
                <c:pt idx="178">
                  <c:v>41345</c:v>
                </c:pt>
                <c:pt idx="179">
                  <c:v>41346</c:v>
                </c:pt>
                <c:pt idx="180">
                  <c:v>41347</c:v>
                </c:pt>
                <c:pt idx="181">
                  <c:v>41348</c:v>
                </c:pt>
                <c:pt idx="182">
                  <c:v>41349</c:v>
                </c:pt>
                <c:pt idx="183">
                  <c:v>41350</c:v>
                </c:pt>
                <c:pt idx="184">
                  <c:v>41351</c:v>
                </c:pt>
                <c:pt idx="185">
                  <c:v>41352</c:v>
                </c:pt>
                <c:pt idx="186">
                  <c:v>41353</c:v>
                </c:pt>
                <c:pt idx="187">
                  <c:v>41354</c:v>
                </c:pt>
                <c:pt idx="188">
                  <c:v>41355</c:v>
                </c:pt>
                <c:pt idx="189">
                  <c:v>41356</c:v>
                </c:pt>
                <c:pt idx="190">
                  <c:v>41357</c:v>
                </c:pt>
                <c:pt idx="191">
                  <c:v>41358</c:v>
                </c:pt>
                <c:pt idx="192">
                  <c:v>41359</c:v>
                </c:pt>
                <c:pt idx="193">
                  <c:v>41360</c:v>
                </c:pt>
                <c:pt idx="194">
                  <c:v>41361</c:v>
                </c:pt>
                <c:pt idx="195">
                  <c:v>41362</c:v>
                </c:pt>
                <c:pt idx="196">
                  <c:v>41363</c:v>
                </c:pt>
                <c:pt idx="197">
                  <c:v>41364</c:v>
                </c:pt>
                <c:pt idx="198">
                  <c:v>41365</c:v>
                </c:pt>
                <c:pt idx="199">
                  <c:v>41366</c:v>
                </c:pt>
                <c:pt idx="200">
                  <c:v>41367</c:v>
                </c:pt>
                <c:pt idx="201">
                  <c:v>41368</c:v>
                </c:pt>
                <c:pt idx="202">
                  <c:v>41369</c:v>
                </c:pt>
                <c:pt idx="203">
                  <c:v>41370</c:v>
                </c:pt>
                <c:pt idx="204">
                  <c:v>41371</c:v>
                </c:pt>
                <c:pt idx="205">
                  <c:v>41372</c:v>
                </c:pt>
                <c:pt idx="206">
                  <c:v>41373</c:v>
                </c:pt>
                <c:pt idx="207">
                  <c:v>41374</c:v>
                </c:pt>
                <c:pt idx="208">
                  <c:v>41375</c:v>
                </c:pt>
                <c:pt idx="209">
                  <c:v>41376</c:v>
                </c:pt>
                <c:pt idx="210">
                  <c:v>41377</c:v>
                </c:pt>
                <c:pt idx="211">
                  <c:v>41378</c:v>
                </c:pt>
                <c:pt idx="212">
                  <c:v>41379</c:v>
                </c:pt>
                <c:pt idx="213">
                  <c:v>41380</c:v>
                </c:pt>
                <c:pt idx="214">
                  <c:v>41381</c:v>
                </c:pt>
                <c:pt idx="215">
                  <c:v>41382</c:v>
                </c:pt>
                <c:pt idx="216">
                  <c:v>41383</c:v>
                </c:pt>
                <c:pt idx="217">
                  <c:v>41384</c:v>
                </c:pt>
                <c:pt idx="218">
                  <c:v>41385</c:v>
                </c:pt>
                <c:pt idx="219">
                  <c:v>41386</c:v>
                </c:pt>
                <c:pt idx="220">
                  <c:v>41387</c:v>
                </c:pt>
                <c:pt idx="221">
                  <c:v>41388</c:v>
                </c:pt>
                <c:pt idx="222">
                  <c:v>41389</c:v>
                </c:pt>
                <c:pt idx="223">
                  <c:v>41390</c:v>
                </c:pt>
                <c:pt idx="224">
                  <c:v>41391</c:v>
                </c:pt>
                <c:pt idx="225">
                  <c:v>41392</c:v>
                </c:pt>
                <c:pt idx="226">
                  <c:v>41393</c:v>
                </c:pt>
                <c:pt idx="227">
                  <c:v>41394</c:v>
                </c:pt>
                <c:pt idx="228">
                  <c:v>41395</c:v>
                </c:pt>
                <c:pt idx="229">
                  <c:v>41396</c:v>
                </c:pt>
                <c:pt idx="230">
                  <c:v>41397</c:v>
                </c:pt>
                <c:pt idx="231">
                  <c:v>41398</c:v>
                </c:pt>
                <c:pt idx="232">
                  <c:v>41399</c:v>
                </c:pt>
                <c:pt idx="233">
                  <c:v>41400</c:v>
                </c:pt>
                <c:pt idx="234">
                  <c:v>41401</c:v>
                </c:pt>
                <c:pt idx="235">
                  <c:v>41402</c:v>
                </c:pt>
                <c:pt idx="236">
                  <c:v>41403</c:v>
                </c:pt>
                <c:pt idx="237">
                  <c:v>41404</c:v>
                </c:pt>
                <c:pt idx="238">
                  <c:v>41405</c:v>
                </c:pt>
                <c:pt idx="239">
                  <c:v>41406</c:v>
                </c:pt>
                <c:pt idx="240">
                  <c:v>41407</c:v>
                </c:pt>
                <c:pt idx="241">
                  <c:v>41408</c:v>
                </c:pt>
                <c:pt idx="242">
                  <c:v>41409</c:v>
                </c:pt>
                <c:pt idx="243">
                  <c:v>41410</c:v>
                </c:pt>
                <c:pt idx="244">
                  <c:v>41411</c:v>
                </c:pt>
                <c:pt idx="245">
                  <c:v>41412</c:v>
                </c:pt>
                <c:pt idx="246">
                  <c:v>41413</c:v>
                </c:pt>
                <c:pt idx="247">
                  <c:v>41414</c:v>
                </c:pt>
                <c:pt idx="248">
                  <c:v>41415</c:v>
                </c:pt>
                <c:pt idx="249">
                  <c:v>41416</c:v>
                </c:pt>
                <c:pt idx="250">
                  <c:v>41417</c:v>
                </c:pt>
                <c:pt idx="251">
                  <c:v>41418</c:v>
                </c:pt>
                <c:pt idx="252">
                  <c:v>41419</c:v>
                </c:pt>
                <c:pt idx="253">
                  <c:v>41420</c:v>
                </c:pt>
                <c:pt idx="254">
                  <c:v>41421</c:v>
                </c:pt>
                <c:pt idx="255">
                  <c:v>41422</c:v>
                </c:pt>
                <c:pt idx="256">
                  <c:v>41423</c:v>
                </c:pt>
                <c:pt idx="257">
                  <c:v>41424</c:v>
                </c:pt>
                <c:pt idx="258">
                  <c:v>41425</c:v>
                </c:pt>
                <c:pt idx="259">
                  <c:v>41426</c:v>
                </c:pt>
                <c:pt idx="260">
                  <c:v>41427</c:v>
                </c:pt>
                <c:pt idx="261">
                  <c:v>41428</c:v>
                </c:pt>
                <c:pt idx="262">
                  <c:v>41429</c:v>
                </c:pt>
                <c:pt idx="263">
                  <c:v>41430</c:v>
                </c:pt>
                <c:pt idx="264">
                  <c:v>41431</c:v>
                </c:pt>
                <c:pt idx="265">
                  <c:v>41432</c:v>
                </c:pt>
                <c:pt idx="266">
                  <c:v>41433</c:v>
                </c:pt>
                <c:pt idx="267">
                  <c:v>41434</c:v>
                </c:pt>
                <c:pt idx="268">
                  <c:v>41435</c:v>
                </c:pt>
                <c:pt idx="269">
                  <c:v>41436</c:v>
                </c:pt>
                <c:pt idx="270">
                  <c:v>41437</c:v>
                </c:pt>
                <c:pt idx="271">
                  <c:v>41438</c:v>
                </c:pt>
                <c:pt idx="272">
                  <c:v>41439</c:v>
                </c:pt>
                <c:pt idx="273">
                  <c:v>41440</c:v>
                </c:pt>
              </c:numCache>
            </c:numRef>
          </c:cat>
          <c:val>
            <c:numRef>
              <c:f>temps!$D$2:$D$275</c:f>
              <c:numCache>
                <c:formatCode>General</c:formatCode>
                <c:ptCount val="274"/>
                <c:pt idx="0">
                  <c:v>15.156249829166663</c:v>
                </c:pt>
                <c:pt idx="1">
                  <c:v>14.921666441666668</c:v>
                </c:pt>
                <c:pt idx="2">
                  <c:v>14.874899208333332</c:v>
                </c:pt>
                <c:pt idx="3">
                  <c:v>14.776925370833332</c:v>
                </c:pt>
                <c:pt idx="4">
                  <c:v>15.051155416666667</c:v>
                </c:pt>
                <c:pt idx="5">
                  <c:v>14.97981780416667</c:v>
                </c:pt>
                <c:pt idx="6">
                  <c:v>14.625898854166669</c:v>
                </c:pt>
                <c:pt idx="7">
                  <c:v>13.953619875000001</c:v>
                </c:pt>
                <c:pt idx="8">
                  <c:v>13.502913849999999</c:v>
                </c:pt>
                <c:pt idx="9">
                  <c:v>14.240552674999995</c:v>
                </c:pt>
                <c:pt idx="10">
                  <c:v>14.387403545833331</c:v>
                </c:pt>
                <c:pt idx="11">
                  <c:v>13.592008945833333</c:v>
                </c:pt>
                <c:pt idx="12">
                  <c:v>13.825801158333332</c:v>
                </c:pt>
                <c:pt idx="13">
                  <c:v>13.376325849999999</c:v>
                </c:pt>
                <c:pt idx="14">
                  <c:v>14.344987774999998</c:v>
                </c:pt>
                <c:pt idx="15">
                  <c:v>13.010187641666667</c:v>
                </c:pt>
                <c:pt idx="16">
                  <c:v>13.668357333333331</c:v>
                </c:pt>
                <c:pt idx="17">
                  <c:v>13.673543924999999</c:v>
                </c:pt>
                <c:pt idx="18">
                  <c:v>10.372410191666665</c:v>
                </c:pt>
                <c:pt idx="19">
                  <c:v>9.5511265874999989</c:v>
                </c:pt>
                <c:pt idx="20">
                  <c:v>8.7420622416666678</c:v>
                </c:pt>
                <c:pt idx="21">
                  <c:v>8.622023412499999</c:v>
                </c:pt>
                <c:pt idx="22">
                  <c:v>8.9481193749999974</c:v>
                </c:pt>
                <c:pt idx="23">
                  <c:v>9.4713497749999984</c:v>
                </c:pt>
                <c:pt idx="24">
                  <c:v>10.377069333333333</c:v>
                </c:pt>
                <c:pt idx="25">
                  <c:v>10.50682203333333</c:v>
                </c:pt>
                <c:pt idx="26">
                  <c:v>10.049127295833333</c:v>
                </c:pt>
                <c:pt idx="27">
                  <c:v>10.191362979166664</c:v>
                </c:pt>
                <c:pt idx="28">
                  <c:v>11.596929320833331</c:v>
                </c:pt>
                <c:pt idx="29">
                  <c:v>12.147499212500001</c:v>
                </c:pt>
                <c:pt idx="30">
                  <c:v>12.514648366666664</c:v>
                </c:pt>
                <c:pt idx="31">
                  <c:v>10.938803583333332</c:v>
                </c:pt>
                <c:pt idx="32">
                  <c:v>9.0136110833333323</c:v>
                </c:pt>
                <c:pt idx="33">
                  <c:v>9.051060033333334</c:v>
                </c:pt>
                <c:pt idx="34">
                  <c:v>10.594642458333333</c:v>
                </c:pt>
                <c:pt idx="35">
                  <c:v>8.3535953166666648</c:v>
                </c:pt>
                <c:pt idx="36">
                  <c:v>7.1433612916666673</c:v>
                </c:pt>
                <c:pt idx="37">
                  <c:v>6.2978149875000016</c:v>
                </c:pt>
                <c:pt idx="38">
                  <c:v>6.4660715375000004</c:v>
                </c:pt>
                <c:pt idx="39">
                  <c:v>5.8833711499999994</c:v>
                </c:pt>
                <c:pt idx="40">
                  <c:v>6.5088389416666681</c:v>
                </c:pt>
                <c:pt idx="41">
                  <c:v>6.1453379833333335</c:v>
                </c:pt>
                <c:pt idx="42">
                  <c:v>6.332846458333333</c:v>
                </c:pt>
                <c:pt idx="43">
                  <c:v>7.3683626708333314</c:v>
                </c:pt>
                <c:pt idx="44">
                  <c:v>7.9500081583333335</c:v>
                </c:pt>
                <c:pt idx="45">
                  <c:v>7.9452611083333329</c:v>
                </c:pt>
                <c:pt idx="46">
                  <c:v>8.3292447083333325</c:v>
                </c:pt>
                <c:pt idx="47">
                  <c:v>8.4646235416666649</c:v>
                </c:pt>
                <c:pt idx="48">
                  <c:v>8.0376088125000003</c:v>
                </c:pt>
                <c:pt idx="49">
                  <c:v>8.5393016708333302</c:v>
                </c:pt>
                <c:pt idx="50">
                  <c:v>9.1375618333333311</c:v>
                </c:pt>
                <c:pt idx="51">
                  <c:v>9.2039326250000002</c:v>
                </c:pt>
                <c:pt idx="52">
                  <c:v>6.9287330958333326</c:v>
                </c:pt>
                <c:pt idx="53">
                  <c:v>7.0374757041666669</c:v>
                </c:pt>
                <c:pt idx="54">
                  <c:v>4.6263259374999999</c:v>
                </c:pt>
                <c:pt idx="55">
                  <c:v>4.2787363874999995</c:v>
                </c:pt>
                <c:pt idx="56">
                  <c:v>4.2838790249999992</c:v>
                </c:pt>
                <c:pt idx="57">
                  <c:v>3.1742560875000003</c:v>
                </c:pt>
                <c:pt idx="58">
                  <c:v>2.2477901624999999</c:v>
                </c:pt>
                <c:pt idx="59">
                  <c:v>4.1859051875000004</c:v>
                </c:pt>
                <c:pt idx="60">
                  <c:v>4.6271171124999997</c:v>
                </c:pt>
                <c:pt idx="61">
                  <c:v>4.1560163541666686</c:v>
                </c:pt>
                <c:pt idx="62">
                  <c:v>4.2980322666666657</c:v>
                </c:pt>
                <c:pt idx="63">
                  <c:v>4.6004369333333335</c:v>
                </c:pt>
                <c:pt idx="64">
                  <c:v>4.1545658666666663</c:v>
                </c:pt>
                <c:pt idx="65">
                  <c:v>4.9242912333333324</c:v>
                </c:pt>
                <c:pt idx="66">
                  <c:v>4.9232363333333327</c:v>
                </c:pt>
                <c:pt idx="67">
                  <c:v>4.6226777416666662</c:v>
                </c:pt>
                <c:pt idx="68">
                  <c:v>4.0158904708333329</c:v>
                </c:pt>
                <c:pt idx="69">
                  <c:v>4.4767059541666674</c:v>
                </c:pt>
                <c:pt idx="70">
                  <c:v>4.4580254333333329</c:v>
                </c:pt>
                <c:pt idx="71">
                  <c:v>3.0626564583333327</c:v>
                </c:pt>
                <c:pt idx="72">
                  <c:v>2.175749283333333</c:v>
                </c:pt>
                <c:pt idx="73">
                  <c:v>2.8667966916666674</c:v>
                </c:pt>
                <c:pt idx="74">
                  <c:v>3.1005009958333329</c:v>
                </c:pt>
                <c:pt idx="75">
                  <c:v>3.2770209291666657</c:v>
                </c:pt>
                <c:pt idx="76">
                  <c:v>4.3008892875000004</c:v>
                </c:pt>
                <c:pt idx="77">
                  <c:v>4.7466284916666686</c:v>
                </c:pt>
                <c:pt idx="78">
                  <c:v>4.5912065583333339</c:v>
                </c:pt>
                <c:pt idx="79">
                  <c:v>4.3422941124999994</c:v>
                </c:pt>
                <c:pt idx="80">
                  <c:v>4.4905515166666659</c:v>
                </c:pt>
                <c:pt idx="81">
                  <c:v>3.810272879166666</c:v>
                </c:pt>
                <c:pt idx="82">
                  <c:v>3.2721420166666655</c:v>
                </c:pt>
                <c:pt idx="83">
                  <c:v>2.1331576958333329</c:v>
                </c:pt>
                <c:pt idx="84">
                  <c:v>2.3591260666666671</c:v>
                </c:pt>
                <c:pt idx="85">
                  <c:v>2.3600491041666669</c:v>
                </c:pt>
                <c:pt idx="86">
                  <c:v>2.5579307625000003</c:v>
                </c:pt>
                <c:pt idx="87">
                  <c:v>2.5376678916666671</c:v>
                </c:pt>
                <c:pt idx="88">
                  <c:v>2.9347058791666671</c:v>
                </c:pt>
                <c:pt idx="89">
                  <c:v>2.2422222222222223</c:v>
                </c:pt>
                <c:pt idx="90">
                  <c:v>1.7397916666666668</c:v>
                </c:pt>
                <c:pt idx="91">
                  <c:v>0.49420833333333353</c:v>
                </c:pt>
                <c:pt idx="92">
                  <c:v>0.76291666666666658</c:v>
                </c:pt>
                <c:pt idx="93">
                  <c:v>0.93325000000000014</c:v>
                </c:pt>
                <c:pt idx="94">
                  <c:v>0.36075000000000007</c:v>
                </c:pt>
                <c:pt idx="95">
                  <c:v>0.20425000000000007</c:v>
                </c:pt>
                <c:pt idx="96">
                  <c:v>1.0322083333333332</c:v>
                </c:pt>
                <c:pt idx="97">
                  <c:v>0.93358333333333332</c:v>
                </c:pt>
                <c:pt idx="98">
                  <c:v>1.5958750000000004</c:v>
                </c:pt>
                <c:pt idx="99">
                  <c:v>1.2888333333333335</c:v>
                </c:pt>
                <c:pt idx="100">
                  <c:v>1.1250833333333332</c:v>
                </c:pt>
                <c:pt idx="101">
                  <c:v>0.39316666666666672</c:v>
                </c:pt>
                <c:pt idx="102">
                  <c:v>1.0141249999999999</c:v>
                </c:pt>
                <c:pt idx="103">
                  <c:v>1.283541666666667</c:v>
                </c:pt>
                <c:pt idx="104">
                  <c:v>0.62712500000000027</c:v>
                </c:pt>
                <c:pt idx="105">
                  <c:v>0.73233333333333339</c:v>
                </c:pt>
                <c:pt idx="106">
                  <c:v>0.23662500000000009</c:v>
                </c:pt>
                <c:pt idx="107">
                  <c:v>0.23200000000000007</c:v>
                </c:pt>
                <c:pt idx="108">
                  <c:v>0.2273750000000001</c:v>
                </c:pt>
                <c:pt idx="109">
                  <c:v>0.21350000000000011</c:v>
                </c:pt>
                <c:pt idx="110">
                  <c:v>0.2181250000000001</c:v>
                </c:pt>
                <c:pt idx="111">
                  <c:v>0.2273750000000001</c:v>
                </c:pt>
                <c:pt idx="112">
                  <c:v>0.23200000000000012</c:v>
                </c:pt>
                <c:pt idx="113">
                  <c:v>0.2412500000000001</c:v>
                </c:pt>
                <c:pt idx="114">
                  <c:v>0.2551250000000001</c:v>
                </c:pt>
                <c:pt idx="115">
                  <c:v>0.33804166666666674</c:v>
                </c:pt>
                <c:pt idx="116">
                  <c:v>0.39283333333333331</c:v>
                </c:pt>
                <c:pt idx="117">
                  <c:v>0.22270833333333342</c:v>
                </c:pt>
                <c:pt idx="118">
                  <c:v>0.23200000000000007</c:v>
                </c:pt>
                <c:pt idx="119">
                  <c:v>0.24125000000000005</c:v>
                </c:pt>
                <c:pt idx="120">
                  <c:v>0.23662500000000006</c:v>
                </c:pt>
                <c:pt idx="121">
                  <c:v>0.20425000000000007</c:v>
                </c:pt>
                <c:pt idx="122">
                  <c:v>0.19037500000000007</c:v>
                </c:pt>
                <c:pt idx="123">
                  <c:v>0.21350000000000011</c:v>
                </c:pt>
                <c:pt idx="124">
                  <c:v>0.2181250000000001</c:v>
                </c:pt>
                <c:pt idx="125">
                  <c:v>0.20425000000000007</c:v>
                </c:pt>
                <c:pt idx="126">
                  <c:v>0.20425000000000007</c:v>
                </c:pt>
                <c:pt idx="127">
                  <c:v>0.21350000000000011</c:v>
                </c:pt>
                <c:pt idx="128">
                  <c:v>0.19500000000000009</c:v>
                </c:pt>
                <c:pt idx="129">
                  <c:v>0.19962500000000005</c:v>
                </c:pt>
                <c:pt idx="130">
                  <c:v>0.20425000000000007</c:v>
                </c:pt>
                <c:pt idx="131">
                  <c:v>0.22275000000000011</c:v>
                </c:pt>
                <c:pt idx="132">
                  <c:v>0.23662500000000009</c:v>
                </c:pt>
                <c:pt idx="133">
                  <c:v>0.23662500000000011</c:v>
                </c:pt>
                <c:pt idx="134">
                  <c:v>0.22737500000000008</c:v>
                </c:pt>
                <c:pt idx="135">
                  <c:v>0.23200000000000007</c:v>
                </c:pt>
                <c:pt idx="136">
                  <c:v>0.32424999999999998</c:v>
                </c:pt>
                <c:pt idx="137">
                  <c:v>0.50349999999999995</c:v>
                </c:pt>
                <c:pt idx="138">
                  <c:v>0.66808333333333347</c:v>
                </c:pt>
                <c:pt idx="139">
                  <c:v>1.053625</c:v>
                </c:pt>
                <c:pt idx="140">
                  <c:v>1.036125</c:v>
                </c:pt>
                <c:pt idx="141">
                  <c:v>0.90437499999999993</c:v>
                </c:pt>
                <c:pt idx="142">
                  <c:v>2.071499999999999</c:v>
                </c:pt>
                <c:pt idx="143">
                  <c:v>2.3548749999999994</c:v>
                </c:pt>
                <c:pt idx="144">
                  <c:v>2.7055000000000007</c:v>
                </c:pt>
                <c:pt idx="145">
                  <c:v>2.7939583333333338</c:v>
                </c:pt>
                <c:pt idx="146">
                  <c:v>1.3544166666666664</c:v>
                </c:pt>
                <c:pt idx="147">
                  <c:v>1.3756250000000001</c:v>
                </c:pt>
                <c:pt idx="148">
                  <c:v>1.3891666666666664</c:v>
                </c:pt>
                <c:pt idx="149">
                  <c:v>1.5365833333333334</c:v>
                </c:pt>
                <c:pt idx="150">
                  <c:v>2.853708333333334</c:v>
                </c:pt>
                <c:pt idx="151">
                  <c:v>3.4515833333333337</c:v>
                </c:pt>
                <c:pt idx="152">
                  <c:v>2.9669166666666675</c:v>
                </c:pt>
                <c:pt idx="153">
                  <c:v>2.7157499999999999</c:v>
                </c:pt>
                <c:pt idx="154">
                  <c:v>2.5688750000000002</c:v>
                </c:pt>
                <c:pt idx="155">
                  <c:v>2.5971666666666664</c:v>
                </c:pt>
                <c:pt idx="156">
                  <c:v>2.1192500000000001</c:v>
                </c:pt>
                <c:pt idx="157">
                  <c:v>2.6596249999999997</c:v>
                </c:pt>
                <c:pt idx="158">
                  <c:v>1.7439583333333337</c:v>
                </c:pt>
                <c:pt idx="159">
                  <c:v>2.1067916666666671</c:v>
                </c:pt>
                <c:pt idx="160">
                  <c:v>1.7317500000000001</c:v>
                </c:pt>
                <c:pt idx="161">
                  <c:v>2.0969166666666674</c:v>
                </c:pt>
                <c:pt idx="162">
                  <c:v>2.5048750000000002</c:v>
                </c:pt>
                <c:pt idx="163">
                  <c:v>3.0170416666666662</c:v>
                </c:pt>
                <c:pt idx="164">
                  <c:v>2.8027916666666663</c:v>
                </c:pt>
                <c:pt idx="165">
                  <c:v>3.331583333333334</c:v>
                </c:pt>
                <c:pt idx="166">
                  <c:v>2.7472083333333335</c:v>
                </c:pt>
                <c:pt idx="167">
                  <c:v>3.9927916666666672</c:v>
                </c:pt>
                <c:pt idx="168">
                  <c:v>3.551458333333334</c:v>
                </c:pt>
                <c:pt idx="169">
                  <c:v>3.3001666666666662</c:v>
                </c:pt>
                <c:pt idx="170">
                  <c:v>2.3747083333333339</c:v>
                </c:pt>
                <c:pt idx="171">
                  <c:v>2.3386250000000004</c:v>
                </c:pt>
                <c:pt idx="172">
                  <c:v>3.2017916666666664</c:v>
                </c:pt>
                <c:pt idx="173">
                  <c:v>4.0467500000000003</c:v>
                </c:pt>
                <c:pt idx="174">
                  <c:v>3.483166666666667</c:v>
                </c:pt>
                <c:pt idx="175">
                  <c:v>3.250666666666667</c:v>
                </c:pt>
                <c:pt idx="176">
                  <c:v>3.8818333333333341</c:v>
                </c:pt>
                <c:pt idx="177">
                  <c:v>3.7605833333333343</c:v>
                </c:pt>
                <c:pt idx="178">
                  <c:v>5.2152083333333357</c:v>
                </c:pt>
                <c:pt idx="179">
                  <c:v>5.1329583333333337</c:v>
                </c:pt>
                <c:pt idx="180">
                  <c:v>4.8953333333333333</c:v>
                </c:pt>
                <c:pt idx="181">
                  <c:v>5.371666666666667</c:v>
                </c:pt>
                <c:pt idx="182">
                  <c:v>4.9000000000000012</c:v>
                </c:pt>
                <c:pt idx="183">
                  <c:v>4.0283333333333342</c:v>
                </c:pt>
                <c:pt idx="184">
                  <c:v>4.1723750000000006</c:v>
                </c:pt>
                <c:pt idx="185">
                  <c:v>3.3360833333333333</c:v>
                </c:pt>
                <c:pt idx="186">
                  <c:v>4.0226666666666668</c:v>
                </c:pt>
                <c:pt idx="187">
                  <c:v>3.7342916666666661</c:v>
                </c:pt>
                <c:pt idx="188">
                  <c:v>2.987458333333334</c:v>
                </c:pt>
                <c:pt idx="189">
                  <c:v>3.273458333333334</c:v>
                </c:pt>
                <c:pt idx="190">
                  <c:v>3.2492083333333333</c:v>
                </c:pt>
                <c:pt idx="191">
                  <c:v>3.7636666666666669</c:v>
                </c:pt>
                <c:pt idx="192">
                  <c:v>5.2137083333333329</c:v>
                </c:pt>
                <c:pt idx="193">
                  <c:v>5.3479999999999999</c:v>
                </c:pt>
                <c:pt idx="194">
                  <c:v>5.481416666666667</c:v>
                </c:pt>
                <c:pt idx="195">
                  <c:v>5.8264166666666668</c:v>
                </c:pt>
                <c:pt idx="196">
                  <c:v>6.0792083333333338</c:v>
                </c:pt>
                <c:pt idx="197">
                  <c:v>6.3064583333333326</c:v>
                </c:pt>
                <c:pt idx="198">
                  <c:v>6.4347916666666682</c:v>
                </c:pt>
                <c:pt idx="199">
                  <c:v>6.5737083333333324</c:v>
                </c:pt>
                <c:pt idx="200">
                  <c:v>6.3126666666666678</c:v>
                </c:pt>
                <c:pt idx="201">
                  <c:v>5.7355833333333317</c:v>
                </c:pt>
                <c:pt idx="202">
                  <c:v>5.9420000000000002</c:v>
                </c:pt>
                <c:pt idx="203">
                  <c:v>5.8395416666666664</c:v>
                </c:pt>
                <c:pt idx="204">
                  <c:v>5.3677083333333337</c:v>
                </c:pt>
                <c:pt idx="205">
                  <c:v>5.9251666666666658</c:v>
                </c:pt>
                <c:pt idx="206">
                  <c:v>5.7354166666666666</c:v>
                </c:pt>
                <c:pt idx="207">
                  <c:v>6.7065833333333353</c:v>
                </c:pt>
                <c:pt idx="208">
                  <c:v>6.2664999999999997</c:v>
                </c:pt>
                <c:pt idx="209">
                  <c:v>5.0653333333333341</c:v>
                </c:pt>
                <c:pt idx="210">
                  <c:v>4.5978333333333348</c:v>
                </c:pt>
                <c:pt idx="211">
                  <c:v>4.9715000000000007</c:v>
                </c:pt>
                <c:pt idx="212">
                  <c:v>5.0991666666666671</c:v>
                </c:pt>
                <c:pt idx="213">
                  <c:v>5.5055416666666659</c:v>
                </c:pt>
                <c:pt idx="214">
                  <c:v>5.6348333333333329</c:v>
                </c:pt>
                <c:pt idx="215">
                  <c:v>7.0237499999999988</c:v>
                </c:pt>
                <c:pt idx="216">
                  <c:v>7.4474999999999989</c:v>
                </c:pt>
                <c:pt idx="217">
                  <c:v>7.4919583333333328</c:v>
                </c:pt>
                <c:pt idx="218">
                  <c:v>7.087416666666666</c:v>
                </c:pt>
                <c:pt idx="219">
                  <c:v>6.4750000000000014</c:v>
                </c:pt>
                <c:pt idx="220">
                  <c:v>5.8659583333333325</c:v>
                </c:pt>
                <c:pt idx="221">
                  <c:v>7.1455416666666656</c:v>
                </c:pt>
                <c:pt idx="222">
                  <c:v>8.3643333333333327</c:v>
                </c:pt>
                <c:pt idx="223">
                  <c:v>8.5952083333333302</c:v>
                </c:pt>
                <c:pt idx="224">
                  <c:v>7.5807500000000019</c:v>
                </c:pt>
                <c:pt idx="225">
                  <c:v>7.7234166666666679</c:v>
                </c:pt>
                <c:pt idx="226">
                  <c:v>5.9988333333333346</c:v>
                </c:pt>
                <c:pt idx="227">
                  <c:v>6.3003750000000016</c:v>
                </c:pt>
                <c:pt idx="228">
                  <c:v>6.6178750000000006</c:v>
                </c:pt>
                <c:pt idx="229">
                  <c:v>8.0343333333333309</c:v>
                </c:pt>
                <c:pt idx="230">
                  <c:v>9.2812916666666698</c:v>
                </c:pt>
                <c:pt idx="231">
                  <c:v>9.1159999999999979</c:v>
                </c:pt>
                <c:pt idx="232">
                  <c:v>8.882833333333334</c:v>
                </c:pt>
                <c:pt idx="233">
                  <c:v>8.7523749999999989</c:v>
                </c:pt>
                <c:pt idx="234">
                  <c:v>8.8797916666666676</c:v>
                </c:pt>
                <c:pt idx="235">
                  <c:v>8.7322083333333342</c:v>
                </c:pt>
                <c:pt idx="236">
                  <c:v>8.6736249999999995</c:v>
                </c:pt>
                <c:pt idx="237">
                  <c:v>8.8820416666666659</c:v>
                </c:pt>
                <c:pt idx="238">
                  <c:v>8.9248333333333338</c:v>
                </c:pt>
                <c:pt idx="239">
                  <c:v>8.6086666666666662</c:v>
                </c:pt>
                <c:pt idx="240">
                  <c:v>7.8664166666666686</c:v>
                </c:pt>
                <c:pt idx="241">
                  <c:v>7.8851666666666658</c:v>
                </c:pt>
                <c:pt idx="242">
                  <c:v>7.7995833333333344</c:v>
                </c:pt>
                <c:pt idx="243">
                  <c:v>9.4671666666666656</c:v>
                </c:pt>
                <c:pt idx="244">
                  <c:v>8.946041666666666</c:v>
                </c:pt>
                <c:pt idx="245">
                  <c:v>8.9352083333333354</c:v>
                </c:pt>
                <c:pt idx="246">
                  <c:v>9.7582916666666648</c:v>
                </c:pt>
                <c:pt idx="247">
                  <c:v>10.018000000000001</c:v>
                </c:pt>
                <c:pt idx="248">
                  <c:v>8.874291666666668</c:v>
                </c:pt>
                <c:pt idx="249">
                  <c:v>7.2159166666666659</c:v>
                </c:pt>
                <c:pt idx="250">
                  <c:v>8.193624999999999</c:v>
                </c:pt>
                <c:pt idx="251">
                  <c:v>8.2679583333333326</c:v>
                </c:pt>
                <c:pt idx="252">
                  <c:v>9.5344999999999995</c:v>
                </c:pt>
                <c:pt idx="253">
                  <c:v>9.2246250000000014</c:v>
                </c:pt>
                <c:pt idx="254">
                  <c:v>8.1097916666666681</c:v>
                </c:pt>
                <c:pt idx="255">
                  <c:v>10.508958333333334</c:v>
                </c:pt>
                <c:pt idx="256">
                  <c:v>9.6179166666666642</c:v>
                </c:pt>
                <c:pt idx="257">
                  <c:v>10.281416666666667</c:v>
                </c:pt>
                <c:pt idx="258">
                  <c:v>10.627166666666668</c:v>
                </c:pt>
                <c:pt idx="259">
                  <c:v>11.385083333333332</c:v>
                </c:pt>
                <c:pt idx="260">
                  <c:v>11.768958333333332</c:v>
                </c:pt>
                <c:pt idx="261">
                  <c:v>11.834375000000001</c:v>
                </c:pt>
                <c:pt idx="262">
                  <c:v>12.439583333333331</c:v>
                </c:pt>
                <c:pt idx="263">
                  <c:v>12.919166666666667</c:v>
                </c:pt>
                <c:pt idx="264">
                  <c:v>13.247874999999999</c:v>
                </c:pt>
                <c:pt idx="265">
                  <c:v>12.369541666666665</c:v>
                </c:pt>
                <c:pt idx="266">
                  <c:v>12.735041666666666</c:v>
                </c:pt>
                <c:pt idx="267">
                  <c:v>12.733291666666668</c:v>
                </c:pt>
                <c:pt idx="268">
                  <c:v>12.548375</c:v>
                </c:pt>
                <c:pt idx="269">
                  <c:v>12.437166666666664</c:v>
                </c:pt>
                <c:pt idx="270">
                  <c:v>12.271833333333335</c:v>
                </c:pt>
                <c:pt idx="271">
                  <c:v>12.142208333333331</c:v>
                </c:pt>
                <c:pt idx="272">
                  <c:v>13.110791666666666</c:v>
                </c:pt>
                <c:pt idx="273">
                  <c:v>13.447208333333329</c:v>
                </c:pt>
              </c:numCache>
            </c:numRef>
          </c:val>
          <c:smooth val="0"/>
        </c:ser>
        <c:dLbls>
          <c:showLegendKey val="0"/>
          <c:showVal val="0"/>
          <c:showCatName val="0"/>
          <c:showSerName val="0"/>
          <c:showPercent val="0"/>
          <c:showBubbleSize val="0"/>
        </c:dLbls>
        <c:marker val="1"/>
        <c:smooth val="0"/>
        <c:axId val="117593600"/>
        <c:axId val="117595520"/>
      </c:lineChart>
      <c:dateAx>
        <c:axId val="117593600"/>
        <c:scaling>
          <c:orientation val="minMax"/>
        </c:scaling>
        <c:delete val="0"/>
        <c:axPos val="b"/>
        <c:title>
          <c:tx>
            <c:rich>
              <a:bodyPr/>
              <a:lstStyle/>
              <a:p>
                <a:pPr>
                  <a:defRPr sz="1400"/>
                </a:pPr>
                <a:r>
                  <a:rPr lang="en-US" sz="1400" dirty="0" smtClean="0"/>
                  <a:t>Date</a:t>
                </a:r>
                <a:endParaRPr lang="en-US" sz="1400" dirty="0"/>
              </a:p>
            </c:rich>
          </c:tx>
          <c:layout/>
          <c:overlay val="0"/>
        </c:title>
        <c:numFmt formatCode="m/d;@" sourceLinked="0"/>
        <c:majorTickMark val="out"/>
        <c:minorTickMark val="none"/>
        <c:tickLblPos val="nextTo"/>
        <c:txPr>
          <a:bodyPr/>
          <a:lstStyle/>
          <a:p>
            <a:pPr>
              <a:defRPr sz="1200"/>
            </a:pPr>
            <a:endParaRPr lang="en-US"/>
          </a:p>
        </c:txPr>
        <c:crossAx val="117595520"/>
        <c:crosses val="autoZero"/>
        <c:auto val="1"/>
        <c:lblOffset val="100"/>
        <c:baseTimeUnit val="days"/>
        <c:majorUnit val="20"/>
        <c:majorTimeUnit val="days"/>
      </c:dateAx>
      <c:valAx>
        <c:axId val="117595520"/>
        <c:scaling>
          <c:orientation val="minMax"/>
        </c:scaling>
        <c:delete val="0"/>
        <c:axPos val="l"/>
        <c:title>
          <c:tx>
            <c:rich>
              <a:bodyPr rot="-5400000" vert="horz"/>
              <a:lstStyle/>
              <a:p>
                <a:pPr>
                  <a:defRPr sz="1400"/>
                </a:pPr>
                <a:r>
                  <a:rPr lang="en-US" sz="1400"/>
                  <a:t>Temperature (degrees C.)</a:t>
                </a:r>
              </a:p>
            </c:rich>
          </c:tx>
          <c:layout/>
          <c:overlay val="0"/>
        </c:title>
        <c:numFmt formatCode="General" sourceLinked="1"/>
        <c:majorTickMark val="out"/>
        <c:minorTickMark val="none"/>
        <c:tickLblPos val="nextTo"/>
        <c:txPr>
          <a:bodyPr/>
          <a:lstStyle/>
          <a:p>
            <a:pPr>
              <a:defRPr sz="1200"/>
            </a:pPr>
            <a:endParaRPr lang="en-US"/>
          </a:p>
        </c:txPr>
        <c:crossAx val="117593600"/>
        <c:crosses val="autoZero"/>
        <c:crossBetween val="between"/>
      </c:valAx>
    </c:plotArea>
    <c:legend>
      <c:legendPos val="r"/>
      <c:layout>
        <c:manualLayout>
          <c:xMode val="edge"/>
          <c:yMode val="edge"/>
          <c:x val="0.74378140551851812"/>
          <c:y val="2.8250621214721036E-2"/>
          <c:w val="0.14037532361265745"/>
          <c:h val="0.13639625555280166"/>
        </c:manualLayout>
      </c:layout>
      <c:overlay val="0"/>
    </c:legend>
    <c:plotVisOnly val="1"/>
    <c:dispBlanksAs val="gap"/>
    <c:showDLblsOverMax val="0"/>
  </c:chart>
  <c:spPr>
    <a:ln>
      <a:noFill/>
    </a:ln>
  </c:spPr>
  <c:txPr>
    <a:bodyPr/>
    <a:lstStyle/>
    <a:p>
      <a:pPr>
        <a:defRPr b="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589129483814523"/>
          <c:y val="5.1400554097404488E-2"/>
          <c:w val="0.76101181102362214"/>
          <c:h val="0.77148512685914261"/>
        </c:manualLayout>
      </c:layout>
      <c:scatterChart>
        <c:scatterStyle val="lineMarker"/>
        <c:varyColors val="0"/>
        <c:ser>
          <c:idx val="0"/>
          <c:order val="0"/>
          <c:tx>
            <c:v>Cle Elum River</c:v>
          </c:tx>
          <c:spPr>
            <a:ln w="28575">
              <a:noFill/>
            </a:ln>
          </c:spPr>
          <c:marker>
            <c:symbol val="circle"/>
            <c:size val="5"/>
            <c:spPr>
              <a:solidFill>
                <a:srgbClr val="FF0000"/>
              </a:solidFill>
              <a:ln>
                <a:solidFill>
                  <a:schemeClr val="tx1"/>
                </a:solidFill>
              </a:ln>
            </c:spPr>
          </c:marker>
          <c:trendline>
            <c:trendlineType val="linear"/>
            <c:dispRSqr val="1"/>
            <c:dispEq val="0"/>
            <c:trendlineLbl>
              <c:layout>
                <c:manualLayout>
                  <c:x val="-0.12526902887139107"/>
                  <c:y val="-0.32591389617964422"/>
                </c:manualLayout>
              </c:layout>
              <c:numFmt formatCode="General" sourceLinked="0"/>
              <c:txPr>
                <a:bodyPr/>
                <a:lstStyle/>
                <a:p>
                  <a:pPr>
                    <a:defRPr/>
                  </a:pPr>
                  <a:endParaRPr lang="en-US"/>
                </a:p>
              </c:txPr>
            </c:trendlineLbl>
          </c:trendline>
          <c:xVal>
            <c:numRef>
              <c:f>'bio analysis'!$CX$3:$CX$47</c:f>
              <c:numCache>
                <c:formatCode>m/d;@</c:formatCode>
                <c:ptCount val="45"/>
                <c:pt idx="0">
                  <c:v>41696</c:v>
                </c:pt>
                <c:pt idx="1">
                  <c:v>41697</c:v>
                </c:pt>
                <c:pt idx="2">
                  <c:v>41666</c:v>
                </c:pt>
                <c:pt idx="3">
                  <c:v>41673</c:v>
                </c:pt>
                <c:pt idx="4">
                  <c:v>41680</c:v>
                </c:pt>
                <c:pt idx="5">
                  <c:v>41682</c:v>
                </c:pt>
                <c:pt idx="6">
                  <c:v>41689</c:v>
                </c:pt>
                <c:pt idx="7">
                  <c:v>41700</c:v>
                </c:pt>
                <c:pt idx="8">
                  <c:v>41701</c:v>
                </c:pt>
                <c:pt idx="9">
                  <c:v>41704</c:v>
                </c:pt>
                <c:pt idx="10">
                  <c:v>41708</c:v>
                </c:pt>
                <c:pt idx="11">
                  <c:v>41709</c:v>
                </c:pt>
                <c:pt idx="12">
                  <c:v>41711</c:v>
                </c:pt>
                <c:pt idx="13">
                  <c:v>41715</c:v>
                </c:pt>
                <c:pt idx="14">
                  <c:v>41716</c:v>
                </c:pt>
                <c:pt idx="15">
                  <c:v>41717</c:v>
                </c:pt>
                <c:pt idx="16">
                  <c:v>41719</c:v>
                </c:pt>
                <c:pt idx="17">
                  <c:v>41723</c:v>
                </c:pt>
                <c:pt idx="18">
                  <c:v>41724</c:v>
                </c:pt>
                <c:pt idx="19">
                  <c:v>41725</c:v>
                </c:pt>
                <c:pt idx="20">
                  <c:v>41729</c:v>
                </c:pt>
                <c:pt idx="21">
                  <c:v>41731</c:v>
                </c:pt>
                <c:pt idx="22">
                  <c:v>41732</c:v>
                </c:pt>
                <c:pt idx="23">
                  <c:v>41736</c:v>
                </c:pt>
                <c:pt idx="24">
                  <c:v>41739</c:v>
                </c:pt>
                <c:pt idx="25">
                  <c:v>41746</c:v>
                </c:pt>
                <c:pt idx="26">
                  <c:v>41696</c:v>
                </c:pt>
                <c:pt idx="27">
                  <c:v>41697</c:v>
                </c:pt>
                <c:pt idx="28">
                  <c:v>41689</c:v>
                </c:pt>
                <c:pt idx="29">
                  <c:v>41700</c:v>
                </c:pt>
                <c:pt idx="30">
                  <c:v>41701</c:v>
                </c:pt>
                <c:pt idx="31">
                  <c:v>41704</c:v>
                </c:pt>
                <c:pt idx="32">
                  <c:v>41708</c:v>
                </c:pt>
                <c:pt idx="33">
                  <c:v>41709</c:v>
                </c:pt>
                <c:pt idx="34">
                  <c:v>41711</c:v>
                </c:pt>
                <c:pt idx="35">
                  <c:v>41715</c:v>
                </c:pt>
                <c:pt idx="36">
                  <c:v>41716</c:v>
                </c:pt>
                <c:pt idx="37">
                  <c:v>41724</c:v>
                </c:pt>
                <c:pt idx="38">
                  <c:v>41731</c:v>
                </c:pt>
                <c:pt idx="39">
                  <c:v>41739</c:v>
                </c:pt>
                <c:pt idx="40">
                  <c:v>41668</c:v>
                </c:pt>
                <c:pt idx="41">
                  <c:v>41690</c:v>
                </c:pt>
                <c:pt idx="42">
                  <c:v>41702</c:v>
                </c:pt>
                <c:pt idx="43">
                  <c:v>41694</c:v>
                </c:pt>
                <c:pt idx="44">
                  <c:v>41695</c:v>
                </c:pt>
              </c:numCache>
            </c:numRef>
          </c:xVal>
          <c:yVal>
            <c:numRef>
              <c:f>'bio analysis'!$CY$3:$CY$47</c:f>
              <c:numCache>
                <c:formatCode>General</c:formatCode>
                <c:ptCount val="45"/>
                <c:pt idx="0">
                  <c:v>1.8863600126780777</c:v>
                </c:pt>
                <c:pt idx="1">
                  <c:v>1.8350436044425629</c:v>
                </c:pt>
                <c:pt idx="2">
                  <c:v>1.8871971221815742</c:v>
                </c:pt>
                <c:pt idx="3">
                  <c:v>2.0096713302850464</c:v>
                </c:pt>
                <c:pt idx="4">
                  <c:v>1.9236967530641313</c:v>
                </c:pt>
                <c:pt idx="5">
                  <c:v>1.8335401759528842</c:v>
                </c:pt>
                <c:pt idx="6">
                  <c:v>1.8647196798125005</c:v>
                </c:pt>
                <c:pt idx="7">
                  <c:v>1.8714474520613613</c:v>
                </c:pt>
                <c:pt idx="8">
                  <c:v>1.8845088240378538</c:v>
                </c:pt>
                <c:pt idx="9">
                  <c:v>1.8577528228401115</c:v>
                </c:pt>
                <c:pt idx="10">
                  <c:v>1.8577528228401115</c:v>
                </c:pt>
                <c:pt idx="11">
                  <c:v>1.8736242595860133</c:v>
                </c:pt>
                <c:pt idx="12">
                  <c:v>1.8022838710466476</c:v>
                </c:pt>
                <c:pt idx="13">
                  <c:v>1.8568466418010106</c:v>
                </c:pt>
                <c:pt idx="14">
                  <c:v>1.8395759466872577</c:v>
                </c:pt>
                <c:pt idx="15">
                  <c:v>1.8327824440387264</c:v>
                </c:pt>
                <c:pt idx="16">
                  <c:v>1.8037144663533675</c:v>
                </c:pt>
                <c:pt idx="17">
                  <c:v>1.8228244096366399</c:v>
                </c:pt>
                <c:pt idx="18">
                  <c:v>1.8873551406668749</c:v>
                </c:pt>
                <c:pt idx="19">
                  <c:v>1.8815227608805003</c:v>
                </c:pt>
                <c:pt idx="20">
                  <c:v>1.8448026835250821</c:v>
                </c:pt>
                <c:pt idx="21">
                  <c:v>1.8639012110176922</c:v>
                </c:pt>
                <c:pt idx="22">
                  <c:v>1.8302350470417059</c:v>
                </c:pt>
                <c:pt idx="23">
                  <c:v>1.8258505457410008</c:v>
                </c:pt>
                <c:pt idx="24">
                  <c:v>1.8058080467524271</c:v>
                </c:pt>
                <c:pt idx="25">
                  <c:v>1.8396445389345901</c:v>
                </c:pt>
                <c:pt idx="26">
                  <c:v>1.9205389033628106</c:v>
                </c:pt>
                <c:pt idx="27">
                  <c:v>1.9232736456659771</c:v>
                </c:pt>
                <c:pt idx="28">
                  <c:v>2.0115944619181345</c:v>
                </c:pt>
                <c:pt idx="29">
                  <c:v>1.9064075502387381</c:v>
                </c:pt>
                <c:pt idx="30">
                  <c:v>1.8982586268449857</c:v>
                </c:pt>
                <c:pt idx="31">
                  <c:v>1.895547932324684</c:v>
                </c:pt>
                <c:pt idx="32">
                  <c:v>1.8977490724339936</c:v>
                </c:pt>
                <c:pt idx="33">
                  <c:v>1.8849938907598283</c:v>
                </c:pt>
                <c:pt idx="34">
                  <c:v>1.8953543961027544</c:v>
                </c:pt>
                <c:pt idx="35">
                  <c:v>1.9404066831437379</c:v>
                </c:pt>
                <c:pt idx="36">
                  <c:v>1.8249964559800416</c:v>
                </c:pt>
                <c:pt idx="37">
                  <c:v>1.7596838031152515</c:v>
                </c:pt>
                <c:pt idx="38">
                  <c:v>1.801847704624274</c:v>
                </c:pt>
                <c:pt idx="39">
                  <c:v>1.779109026775971</c:v>
                </c:pt>
                <c:pt idx="40">
                  <c:v>1.9778798219172198</c:v>
                </c:pt>
                <c:pt idx="41">
                  <c:v>1.9481319832437167</c:v>
                </c:pt>
                <c:pt idx="42">
                  <c:v>1.8092782434653225</c:v>
                </c:pt>
                <c:pt idx="43">
                  <c:v>1.9234321035075104</c:v>
                </c:pt>
                <c:pt idx="44">
                  <c:v>1.9482164120832388</c:v>
                </c:pt>
              </c:numCache>
            </c:numRef>
          </c:yVal>
          <c:smooth val="0"/>
        </c:ser>
        <c:ser>
          <c:idx val="1"/>
          <c:order val="1"/>
          <c:tx>
            <c:v>Yakima River Lower</c:v>
          </c:tx>
          <c:spPr>
            <a:ln w="28575">
              <a:noFill/>
            </a:ln>
          </c:spPr>
          <c:marker>
            <c:symbol val="circle"/>
            <c:size val="5"/>
            <c:spPr>
              <a:solidFill>
                <a:srgbClr val="0070C0"/>
              </a:solidFill>
              <a:ln>
                <a:solidFill>
                  <a:schemeClr val="tx1"/>
                </a:solidFill>
              </a:ln>
            </c:spPr>
          </c:marker>
          <c:xVal>
            <c:numRef>
              <c:f>'bio analysis'!$CX$50:$CX$60</c:f>
              <c:numCache>
                <c:formatCode>m/d;@</c:formatCode>
                <c:ptCount val="11"/>
                <c:pt idx="0">
                  <c:v>41743</c:v>
                </c:pt>
                <c:pt idx="1">
                  <c:v>41745</c:v>
                </c:pt>
                <c:pt idx="2">
                  <c:v>41751</c:v>
                </c:pt>
                <c:pt idx="3">
                  <c:v>41753</c:v>
                </c:pt>
                <c:pt idx="4">
                  <c:v>41757</c:v>
                </c:pt>
                <c:pt idx="5">
                  <c:v>41764</c:v>
                </c:pt>
                <c:pt idx="6">
                  <c:v>41745</c:v>
                </c:pt>
                <c:pt idx="7">
                  <c:v>41751</c:v>
                </c:pt>
                <c:pt idx="8">
                  <c:v>41764</c:v>
                </c:pt>
                <c:pt idx="9">
                  <c:v>41758</c:v>
                </c:pt>
                <c:pt idx="10">
                  <c:v>41760</c:v>
                </c:pt>
              </c:numCache>
            </c:numRef>
          </c:xVal>
          <c:yVal>
            <c:numRef>
              <c:f>'bio analysis'!$CY$50:$CY$60</c:f>
              <c:numCache>
                <c:formatCode>General</c:formatCode>
                <c:ptCount val="11"/>
                <c:pt idx="0">
                  <c:v>1.8165317656383431</c:v>
                </c:pt>
                <c:pt idx="1">
                  <c:v>1.7753421365934972</c:v>
                </c:pt>
                <c:pt idx="2">
                  <c:v>1.8025802084686504</c:v>
                </c:pt>
                <c:pt idx="3">
                  <c:v>1.8398599363795245</c:v>
                </c:pt>
                <c:pt idx="4">
                  <c:v>1.6839020816730974</c:v>
                </c:pt>
                <c:pt idx="5">
                  <c:v>1.8474046159099526</c:v>
                </c:pt>
                <c:pt idx="6">
                  <c:v>1.9455148639140454</c:v>
                </c:pt>
                <c:pt idx="7">
                  <c:v>1.8827314786560136</c:v>
                </c:pt>
                <c:pt idx="8">
                  <c:v>1.8369957799619554</c:v>
                </c:pt>
                <c:pt idx="9">
                  <c:v>1.8573503365071271</c:v>
                </c:pt>
                <c:pt idx="10">
                  <c:v>1.8320227608188093</c:v>
                </c:pt>
              </c:numCache>
            </c:numRef>
          </c:yVal>
          <c:smooth val="0"/>
        </c:ser>
        <c:ser>
          <c:idx val="2"/>
          <c:order val="2"/>
          <c:tx>
            <c:v>Yakima River Upper</c:v>
          </c:tx>
          <c:spPr>
            <a:ln w="28575">
              <a:noFill/>
            </a:ln>
          </c:spPr>
          <c:marker>
            <c:symbol val="circle"/>
            <c:size val="5"/>
            <c:spPr>
              <a:solidFill>
                <a:srgbClr val="00B0F0"/>
              </a:solidFill>
              <a:ln>
                <a:solidFill>
                  <a:schemeClr val="tx1"/>
                </a:solidFill>
              </a:ln>
            </c:spPr>
          </c:marker>
          <c:xVal>
            <c:numRef>
              <c:f>'bio analysis'!$CX$48:$CX$49</c:f>
              <c:numCache>
                <c:formatCode>m/d;@</c:formatCode>
                <c:ptCount val="2"/>
                <c:pt idx="0">
                  <c:v>41730</c:v>
                </c:pt>
                <c:pt idx="1">
                  <c:v>41737</c:v>
                </c:pt>
              </c:numCache>
            </c:numRef>
          </c:xVal>
          <c:yVal>
            <c:numRef>
              <c:f>'bio analysis'!$CY$48:$CY$49</c:f>
              <c:numCache>
                <c:formatCode>General</c:formatCode>
                <c:ptCount val="2"/>
                <c:pt idx="0">
                  <c:v>1.8449589431511693</c:v>
                </c:pt>
                <c:pt idx="1">
                  <c:v>1.9908828347960865</c:v>
                </c:pt>
              </c:numCache>
            </c:numRef>
          </c:yVal>
          <c:smooth val="0"/>
        </c:ser>
        <c:dLbls>
          <c:showLegendKey val="0"/>
          <c:showVal val="0"/>
          <c:showCatName val="0"/>
          <c:showSerName val="0"/>
          <c:showPercent val="0"/>
          <c:showBubbleSize val="0"/>
        </c:dLbls>
        <c:axId val="151601536"/>
        <c:axId val="151603840"/>
      </c:scatterChart>
      <c:valAx>
        <c:axId val="151601536"/>
        <c:scaling>
          <c:orientation val="minMax"/>
          <c:max val="41808"/>
        </c:scaling>
        <c:delete val="0"/>
        <c:axPos val="b"/>
        <c:title>
          <c:tx>
            <c:rich>
              <a:bodyPr/>
              <a:lstStyle/>
              <a:p>
                <a:pPr>
                  <a:defRPr b="0"/>
                </a:pPr>
                <a:r>
                  <a:rPr lang="en-US" b="0"/>
                  <a:t>Date of emergence</a:t>
                </a:r>
              </a:p>
            </c:rich>
          </c:tx>
          <c:layout/>
          <c:overlay val="0"/>
        </c:title>
        <c:numFmt formatCode="m/d;@" sourceLinked="1"/>
        <c:majorTickMark val="out"/>
        <c:minorTickMark val="none"/>
        <c:tickLblPos val="nextTo"/>
        <c:crossAx val="151603840"/>
        <c:crosses val="autoZero"/>
        <c:crossBetween val="midCat"/>
      </c:valAx>
      <c:valAx>
        <c:axId val="151603840"/>
        <c:scaling>
          <c:orientation val="minMax"/>
          <c:max val="2.1"/>
          <c:min val="1.6500000000000001"/>
        </c:scaling>
        <c:delete val="0"/>
        <c:axPos val="l"/>
        <c:title>
          <c:tx>
            <c:rich>
              <a:bodyPr rot="-5400000" vert="horz"/>
              <a:lstStyle/>
              <a:p>
                <a:pPr>
                  <a:defRPr b="0"/>
                </a:pPr>
                <a:r>
                  <a:rPr lang="en-US" b="0"/>
                  <a:t>Developmental index (kd)</a:t>
                </a:r>
              </a:p>
              <a:p>
                <a:pPr>
                  <a:defRPr b="0"/>
                </a:pPr>
                <a:r>
                  <a:rPr lang="en-US" b="0"/>
                  <a:t>(remaining yolk)</a:t>
                </a:r>
              </a:p>
            </c:rich>
          </c:tx>
          <c:layout/>
          <c:overlay val="0"/>
        </c:title>
        <c:numFmt formatCode="General" sourceLinked="1"/>
        <c:majorTickMark val="out"/>
        <c:minorTickMark val="none"/>
        <c:tickLblPos val="nextTo"/>
        <c:crossAx val="151601536"/>
        <c:crosses val="autoZero"/>
        <c:crossBetween val="midCat"/>
      </c:valAx>
    </c:plotArea>
    <c:legend>
      <c:legendPos val="r"/>
      <c:legendEntry>
        <c:idx val="3"/>
        <c:delete val="1"/>
      </c:legendEntry>
      <c:layout>
        <c:manualLayout>
          <c:xMode val="edge"/>
          <c:yMode val="edge"/>
          <c:x val="0.71783355205599297"/>
          <c:y val="5.5171697287839022E-2"/>
          <c:w val="0.26827755905511813"/>
          <c:h val="0.16743438320209975"/>
        </c:manualLayout>
      </c:layout>
      <c:overlay val="0"/>
    </c:legend>
    <c:plotVisOnly val="1"/>
    <c:dispBlanksAs val="gap"/>
    <c:showDLblsOverMax val="0"/>
  </c:chart>
  <c:spPr>
    <a:ln>
      <a:noFill/>
    </a:ln>
  </c:spPr>
  <c:txPr>
    <a:bodyPr/>
    <a:lstStyle/>
    <a:p>
      <a:pPr>
        <a:defRPr baseline="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6419072615923"/>
          <c:y val="5.1400554097404488E-2"/>
          <c:w val="0.82190048118985126"/>
          <c:h val="0.80021216097987746"/>
        </c:manualLayout>
      </c:layout>
      <c:scatterChart>
        <c:scatterStyle val="lineMarker"/>
        <c:varyColors val="0"/>
        <c:ser>
          <c:idx val="0"/>
          <c:order val="0"/>
          <c:tx>
            <c:v>full series</c:v>
          </c:tx>
          <c:spPr>
            <a:ln w="28575">
              <a:noFill/>
            </a:ln>
          </c:spPr>
          <c:marker>
            <c:symbol val="circle"/>
            <c:size val="7"/>
            <c:spPr>
              <a:solidFill>
                <a:schemeClr val="tx1"/>
              </a:solidFill>
              <a:ln>
                <a:solidFill>
                  <a:schemeClr val="tx1"/>
                </a:solidFill>
              </a:ln>
            </c:spPr>
          </c:marker>
          <c:dPt>
            <c:idx val="3"/>
            <c:marker>
              <c:spPr>
                <a:solidFill>
                  <a:srgbClr val="FF0000"/>
                </a:solidFill>
                <a:ln>
                  <a:solidFill>
                    <a:schemeClr val="tx1"/>
                  </a:solidFill>
                </a:ln>
              </c:spPr>
            </c:marker>
            <c:bubble3D val="0"/>
          </c:dPt>
          <c:dPt>
            <c:idx val="5"/>
            <c:marker>
              <c:spPr>
                <a:solidFill>
                  <a:srgbClr val="02AE12"/>
                </a:solidFill>
                <a:ln>
                  <a:solidFill>
                    <a:schemeClr val="tx1"/>
                  </a:solidFill>
                </a:ln>
              </c:spPr>
            </c:marker>
            <c:bubble3D val="0"/>
          </c:dPt>
          <c:xVal>
            <c:numRef>
              <c:f>'spc length work'!$FX$4:$FX$14</c:f>
              <c:numCache>
                <c:formatCode>General</c:formatCode>
                <c:ptCount val="11"/>
                <c:pt idx="0">
                  <c:v>323.2</c:v>
                </c:pt>
                <c:pt idx="1">
                  <c:v>313</c:v>
                </c:pt>
                <c:pt idx="2">
                  <c:v>305.60000000000002</c:v>
                </c:pt>
                <c:pt idx="3">
                  <c:v>299.13333333333333</c:v>
                </c:pt>
                <c:pt idx="4">
                  <c:v>292.66666666666669</c:v>
                </c:pt>
                <c:pt idx="5">
                  <c:v>278.33333333333337</c:v>
                </c:pt>
                <c:pt idx="6">
                  <c:v>264</c:v>
                </c:pt>
                <c:pt idx="7">
                  <c:v>251.33333333333334</c:v>
                </c:pt>
                <c:pt idx="8">
                  <c:v>232</c:v>
                </c:pt>
                <c:pt idx="9">
                  <c:v>214.2</c:v>
                </c:pt>
                <c:pt idx="10">
                  <c:v>203.8</c:v>
                </c:pt>
              </c:numCache>
            </c:numRef>
          </c:xVal>
          <c:yVal>
            <c:numRef>
              <c:f>'spc length work'!$FZ$4:$FZ$14</c:f>
              <c:numCache>
                <c:formatCode>General</c:formatCode>
                <c:ptCount val="11"/>
                <c:pt idx="0">
                  <c:v>0.31269870262745647</c:v>
                </c:pt>
                <c:pt idx="1">
                  <c:v>0.30637138011551529</c:v>
                </c:pt>
                <c:pt idx="2">
                  <c:v>0.32412010658819168</c:v>
                </c:pt>
                <c:pt idx="3">
                  <c:v>0.39024561455787476</c:v>
                </c:pt>
                <c:pt idx="4">
                  <c:v>0.33851362997029139</c:v>
                </c:pt>
                <c:pt idx="5">
                  <c:v>0.25049781603288801</c:v>
                </c:pt>
                <c:pt idx="6">
                  <c:v>0.32981540697364603</c:v>
                </c:pt>
                <c:pt idx="7">
                  <c:v>0.34066016549554945</c:v>
                </c:pt>
                <c:pt idx="8">
                  <c:v>0.3481077178782227</c:v>
                </c:pt>
                <c:pt idx="9">
                  <c:v>0.35716712032924491</c:v>
                </c:pt>
                <c:pt idx="10">
                  <c:v>0.33869745288082476</c:v>
                </c:pt>
              </c:numCache>
            </c:numRef>
          </c:yVal>
          <c:smooth val="0"/>
        </c:ser>
        <c:ser>
          <c:idx val="1"/>
          <c:order val="1"/>
          <c:tx>
            <c:v>mainstem only</c:v>
          </c:tx>
          <c:spPr>
            <a:ln w="28575">
              <a:noFill/>
            </a:ln>
          </c:spPr>
          <c:marker>
            <c:symbol val="none"/>
          </c:marker>
          <c:dPt>
            <c:idx val="1"/>
            <c:bubble3D val="0"/>
          </c:dPt>
          <c:trendline>
            <c:trendlineType val="linear"/>
            <c:dispRSqr val="1"/>
            <c:dispEq val="0"/>
            <c:trendlineLbl>
              <c:layout>
                <c:manualLayout>
                  <c:x val="-0.24308479508652353"/>
                  <c:y val="-1.9258571496065257E-2"/>
                </c:manualLayout>
              </c:layout>
              <c:numFmt formatCode="General" sourceLinked="0"/>
              <c:txPr>
                <a:bodyPr/>
                <a:lstStyle/>
                <a:p>
                  <a:pPr>
                    <a:defRPr sz="1400"/>
                  </a:pPr>
                  <a:endParaRPr lang="en-US"/>
                </a:p>
              </c:txPr>
            </c:trendlineLbl>
          </c:trendline>
          <c:xVal>
            <c:numRef>
              <c:f>'spc length work'!$FO$3:$FO$11</c:f>
              <c:numCache>
                <c:formatCode>General</c:formatCode>
                <c:ptCount val="9"/>
                <c:pt idx="0">
                  <c:v>323.2</c:v>
                </c:pt>
                <c:pt idx="1">
                  <c:v>313</c:v>
                </c:pt>
                <c:pt idx="2">
                  <c:v>305.60000000000002</c:v>
                </c:pt>
                <c:pt idx="3">
                  <c:v>292.66666666666669</c:v>
                </c:pt>
                <c:pt idx="4">
                  <c:v>264</c:v>
                </c:pt>
                <c:pt idx="5">
                  <c:v>251.33333333333334</c:v>
                </c:pt>
                <c:pt idx="6">
                  <c:v>232</c:v>
                </c:pt>
                <c:pt idx="7">
                  <c:v>214.2</c:v>
                </c:pt>
                <c:pt idx="8">
                  <c:v>203.8</c:v>
                </c:pt>
              </c:numCache>
            </c:numRef>
          </c:xVal>
          <c:yVal>
            <c:numRef>
              <c:f>'spc length work'!$FQ$3:$FQ$11</c:f>
              <c:numCache>
                <c:formatCode>General</c:formatCode>
                <c:ptCount val="9"/>
                <c:pt idx="0">
                  <c:v>0.31269870262745647</c:v>
                </c:pt>
                <c:pt idx="1">
                  <c:v>0.30637138011551529</c:v>
                </c:pt>
                <c:pt idx="2">
                  <c:v>0.32412010658819168</c:v>
                </c:pt>
                <c:pt idx="3">
                  <c:v>0.33851362997029139</c:v>
                </c:pt>
                <c:pt idx="4">
                  <c:v>0.33796559909302243</c:v>
                </c:pt>
                <c:pt idx="5">
                  <c:v>0.34066016549554945</c:v>
                </c:pt>
                <c:pt idx="6">
                  <c:v>0.3481077178782227</c:v>
                </c:pt>
                <c:pt idx="7">
                  <c:v>0.35716712032924491</c:v>
                </c:pt>
                <c:pt idx="8">
                  <c:v>0.33869745288082476</c:v>
                </c:pt>
              </c:numCache>
            </c:numRef>
          </c:yVal>
          <c:smooth val="0"/>
        </c:ser>
        <c:dLbls>
          <c:showLegendKey val="0"/>
          <c:showVal val="0"/>
          <c:showCatName val="0"/>
          <c:showSerName val="0"/>
          <c:showPercent val="0"/>
          <c:showBubbleSize val="0"/>
        </c:dLbls>
        <c:axId val="151172224"/>
        <c:axId val="151174144"/>
      </c:scatterChart>
      <c:valAx>
        <c:axId val="151172224"/>
        <c:scaling>
          <c:orientation val="minMax"/>
          <c:max val="325"/>
          <c:min val="200"/>
        </c:scaling>
        <c:delete val="0"/>
        <c:axPos val="b"/>
        <c:title>
          <c:tx>
            <c:rich>
              <a:bodyPr/>
              <a:lstStyle/>
              <a:p>
                <a:pPr>
                  <a:defRPr/>
                </a:pPr>
                <a:r>
                  <a:rPr lang="en-US" sz="1400" dirty="0"/>
                  <a:t>River Kilometer</a:t>
                </a:r>
              </a:p>
            </c:rich>
          </c:tx>
          <c:layout/>
          <c:overlay val="0"/>
        </c:title>
        <c:numFmt formatCode="General" sourceLinked="1"/>
        <c:majorTickMark val="out"/>
        <c:minorTickMark val="none"/>
        <c:tickLblPos val="nextTo"/>
        <c:txPr>
          <a:bodyPr/>
          <a:lstStyle/>
          <a:p>
            <a:pPr>
              <a:defRPr sz="1200"/>
            </a:pPr>
            <a:endParaRPr lang="en-US"/>
          </a:p>
        </c:txPr>
        <c:crossAx val="151174144"/>
        <c:crosses val="autoZero"/>
        <c:crossBetween val="midCat"/>
      </c:valAx>
      <c:valAx>
        <c:axId val="151174144"/>
        <c:scaling>
          <c:orientation val="minMax"/>
          <c:min val="0.23"/>
        </c:scaling>
        <c:delete val="0"/>
        <c:axPos val="l"/>
        <c:title>
          <c:tx>
            <c:rich>
              <a:bodyPr rot="-5400000" vert="horz"/>
              <a:lstStyle/>
              <a:p>
                <a:pPr>
                  <a:defRPr/>
                </a:pPr>
                <a:r>
                  <a:rPr lang="en-US" sz="1400" dirty="0"/>
                  <a:t>Growth (reach; mm/day)</a:t>
                </a:r>
              </a:p>
            </c:rich>
          </c:tx>
          <c:layout>
            <c:manualLayout>
              <c:xMode val="edge"/>
              <c:yMode val="edge"/>
              <c:x val="2.8073911909544821E-2"/>
              <c:y val="0.27112898686775522"/>
            </c:manualLayout>
          </c:layout>
          <c:overlay val="0"/>
        </c:title>
        <c:numFmt formatCode="General" sourceLinked="1"/>
        <c:majorTickMark val="out"/>
        <c:minorTickMark val="none"/>
        <c:tickLblPos val="nextTo"/>
        <c:txPr>
          <a:bodyPr/>
          <a:lstStyle/>
          <a:p>
            <a:pPr>
              <a:defRPr sz="1200"/>
            </a:pPr>
            <a:endParaRPr lang="en-US"/>
          </a:p>
        </c:txPr>
        <c:crossAx val="151172224"/>
        <c:crosses val="autoZero"/>
        <c:crossBetween val="midCat"/>
      </c:valAx>
    </c:plotArea>
    <c:plotVisOnly val="1"/>
    <c:dispBlanksAs val="gap"/>
    <c:showDLblsOverMax val="0"/>
  </c:chart>
  <c:txPr>
    <a:bodyPr/>
    <a:lstStyle/>
    <a:p>
      <a:pPr>
        <a:defRPr b="0"/>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2.26699E-6</cdr:x>
      <cdr:y>7.36381E-6</cdr:y>
    </cdr:from>
    <cdr:to>
      <cdr:x>2.26699E-6</cdr:x>
      <cdr:y>7.36381E-6</cdr:y>
    </cdr:to>
    <cdr:grpSp>
      <cdr:nvGrpSpPr>
        <cdr:cNvPr id="7" name="Group 6"/>
        <cdr:cNvGrpSpPr/>
      </cdr:nvGrpSpPr>
      <cdr:grpSpPr>
        <a:xfrm xmlns:a="http://schemas.openxmlformats.org/drawingml/2006/main">
          <a:off x="16" y="35"/>
          <a:ext cx="0" cy="0"/>
          <a:chOff x="16" y="35"/>
          <a:chExt cx="0" cy="0"/>
        </a:xfrm>
      </cdr:grpSpPr>
    </cdr:grpSp>
  </cdr:relSizeAnchor>
</c:userShapes>
</file>

<file path=ppt/drawings/drawing2.xml><?xml version="1.0" encoding="utf-8"?>
<c:userShapes xmlns:c="http://schemas.openxmlformats.org/drawingml/2006/chart">
  <cdr:relSizeAnchor xmlns:cdr="http://schemas.openxmlformats.org/drawingml/2006/chartDrawing">
    <cdr:from>
      <cdr:x>0.46875</cdr:x>
      <cdr:y>0.04861</cdr:y>
    </cdr:from>
    <cdr:to>
      <cdr:x>0.47361</cdr:x>
      <cdr:y>0.82755</cdr:y>
    </cdr:to>
    <cdr:cxnSp macro="">
      <cdr:nvCxnSpPr>
        <cdr:cNvPr id="7" name="Straight Connector 6"/>
        <cdr:cNvCxnSpPr/>
      </cdr:nvCxnSpPr>
      <cdr:spPr>
        <a:xfrm xmlns:a="http://schemas.openxmlformats.org/drawingml/2006/main">
          <a:off x="2143125" y="133350"/>
          <a:ext cx="22210" cy="2136796"/>
        </a:xfrm>
        <a:prstGeom xmlns:a="http://schemas.openxmlformats.org/drawingml/2006/main" prst="line">
          <a:avLst/>
        </a:prstGeom>
        <a:ln xmlns:a="http://schemas.openxmlformats.org/drawingml/2006/main" w="19050">
          <a:solidFill>
            <a:srgbClr val="00B050"/>
          </a:solidFill>
          <a:prstDash val="soli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0.125</cdr:x>
      <cdr:y>0.03941</cdr:y>
    </cdr:from>
    <cdr:to>
      <cdr:x>0.98275</cdr:x>
      <cdr:y>0.56853</cdr:y>
    </cdr:to>
    <cdr:grpSp>
      <cdr:nvGrpSpPr>
        <cdr:cNvPr id="5" name="Group 4"/>
        <cdr:cNvGrpSpPr/>
      </cdr:nvGrpSpPr>
      <cdr:grpSpPr>
        <a:xfrm xmlns:a="http://schemas.openxmlformats.org/drawingml/2006/main">
          <a:off x="827982" y="162610"/>
          <a:ext cx="5681611" cy="2183207"/>
          <a:chOff x="765160" y="150273"/>
          <a:chExt cx="5250520" cy="2017532"/>
        </a:xfrm>
      </cdr:grpSpPr>
      <cdr:cxnSp macro="">
        <cdr:nvCxnSpPr>
          <cdr:cNvPr id="8" name="Straight Connector 7"/>
          <cdr:cNvCxnSpPr/>
        </cdr:nvCxnSpPr>
        <cdr:spPr>
          <a:xfrm xmlns:a="http://schemas.openxmlformats.org/drawingml/2006/main">
            <a:off x="765160" y="357473"/>
            <a:ext cx="4284897" cy="0"/>
          </a:xfrm>
          <a:prstGeom xmlns:a="http://schemas.openxmlformats.org/drawingml/2006/main" prst="line">
            <a:avLst/>
          </a:prstGeom>
          <a:ln xmlns:a="http://schemas.openxmlformats.org/drawingml/2006/main" w="19050">
            <a:solidFill>
              <a:schemeClr val="tx1"/>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9" name="Straight Connector 8"/>
          <cdr:cNvCxnSpPr/>
        </cdr:nvCxnSpPr>
        <cdr:spPr>
          <a:xfrm xmlns:a="http://schemas.openxmlformats.org/drawingml/2006/main">
            <a:off x="790686" y="1231309"/>
            <a:ext cx="4284897" cy="0"/>
          </a:xfrm>
          <a:prstGeom xmlns:a="http://schemas.openxmlformats.org/drawingml/2006/main" prst="line">
            <a:avLst/>
          </a:prstGeom>
          <a:ln xmlns:a="http://schemas.openxmlformats.org/drawingml/2006/main" w="19050">
            <a:solidFill>
              <a:schemeClr val="tx1"/>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sp macro="" textlink="">
        <cdr:nvSpPr>
          <cdr:cNvPr id="10" name="TextBox 7"/>
          <cdr:cNvSpPr txBox="1"/>
        </cdr:nvSpPr>
        <cdr:spPr>
          <a:xfrm xmlns:a="http://schemas.openxmlformats.org/drawingml/2006/main">
            <a:off x="4110680" y="995073"/>
            <a:ext cx="1600200" cy="370704"/>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100" dirty="0" smtClean="0"/>
              <a:t>Yakima R. </a:t>
            </a:r>
            <a:r>
              <a:rPr lang="en-US" sz="1100" dirty="0"/>
              <a:t>k</a:t>
            </a:r>
            <a:r>
              <a:rPr lang="en-US" sz="1100" baseline="-25000" dirty="0"/>
              <a:t>D</a:t>
            </a:r>
            <a:r>
              <a:rPr lang="en-US" sz="1100" baseline="0" dirty="0"/>
              <a:t> @ 900 ATU</a:t>
            </a:r>
            <a:endParaRPr lang="en-US" sz="1100" dirty="0"/>
          </a:p>
        </cdr:txBody>
      </cdr:sp>
      <cdr:sp macro="" textlink="">
        <cdr:nvSpPr>
          <cdr:cNvPr id="11" name="TextBox 7"/>
          <cdr:cNvSpPr txBox="1"/>
        </cdr:nvSpPr>
        <cdr:spPr>
          <a:xfrm xmlns:a="http://schemas.openxmlformats.org/drawingml/2006/main">
            <a:off x="4110680" y="150273"/>
            <a:ext cx="1905000" cy="370704"/>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100" dirty="0" smtClean="0"/>
              <a:t>Cle Elum R. </a:t>
            </a:r>
            <a:r>
              <a:rPr lang="en-US" sz="1100" dirty="0"/>
              <a:t>k</a:t>
            </a:r>
            <a:r>
              <a:rPr lang="en-US" sz="1100" baseline="-25000" dirty="0"/>
              <a:t>D</a:t>
            </a:r>
            <a:r>
              <a:rPr lang="en-US" sz="1100" baseline="0" dirty="0"/>
              <a:t> @ 900 ATU</a:t>
            </a:r>
            <a:endParaRPr lang="en-US" sz="1100" dirty="0"/>
          </a:p>
        </cdr:txBody>
      </cdr:sp>
      <cdr:cxnSp macro="">
        <cdr:nvCxnSpPr>
          <cdr:cNvPr id="12" name="Straight Connector 11"/>
          <cdr:cNvCxnSpPr/>
        </cdr:nvCxnSpPr>
        <cdr:spPr>
          <a:xfrm xmlns:a="http://schemas.openxmlformats.org/drawingml/2006/main">
            <a:off x="784842" y="2038350"/>
            <a:ext cx="4284897" cy="0"/>
          </a:xfrm>
          <a:prstGeom xmlns:a="http://schemas.openxmlformats.org/drawingml/2006/main" prst="line">
            <a:avLst/>
          </a:prstGeom>
          <a:ln xmlns:a="http://schemas.openxmlformats.org/drawingml/2006/main" w="19050">
            <a:solidFill>
              <a:schemeClr val="tx1"/>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sp macro="" textlink="">
        <cdr:nvSpPr>
          <cdr:cNvPr id="13" name="TextBox 7"/>
          <cdr:cNvSpPr txBox="1"/>
        </cdr:nvSpPr>
        <cdr:spPr>
          <a:xfrm xmlns:a="http://schemas.openxmlformats.org/drawingml/2006/main">
            <a:off x="4110680" y="1797101"/>
            <a:ext cx="1905000" cy="370704"/>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100" dirty="0" smtClean="0"/>
              <a:t>Teanaway R. k</a:t>
            </a:r>
            <a:r>
              <a:rPr lang="en-US" sz="1100" baseline="-25000" dirty="0" smtClean="0"/>
              <a:t>D</a:t>
            </a:r>
            <a:r>
              <a:rPr lang="en-US" sz="1100" baseline="0" dirty="0" smtClean="0"/>
              <a:t> </a:t>
            </a:r>
            <a:r>
              <a:rPr lang="en-US" sz="1100" baseline="0" dirty="0"/>
              <a:t>@ 900 ATU</a:t>
            </a:r>
            <a:endParaRPr lang="en-US" sz="1100" dirty="0"/>
          </a:p>
        </cdr:txBody>
      </cdr:sp>
    </cdr:grpSp>
  </cdr:relSizeAnchor>
  <cdr:relSizeAnchor xmlns:cdr="http://schemas.openxmlformats.org/drawingml/2006/chartDrawing">
    <cdr:from>
      <cdr:x>0.31173</cdr:x>
      <cdr:y>0.36304</cdr:y>
    </cdr:from>
    <cdr:to>
      <cdr:x>0.47459</cdr:x>
      <cdr:y>0.53102</cdr:y>
    </cdr:to>
    <cdr:cxnSp macro="">
      <cdr:nvCxnSpPr>
        <cdr:cNvPr id="14" name="Straight Connector 13"/>
        <cdr:cNvCxnSpPr/>
      </cdr:nvCxnSpPr>
      <cdr:spPr>
        <a:xfrm xmlns:a="http://schemas.openxmlformats.org/drawingml/2006/main">
          <a:off x="1908187" y="1384289"/>
          <a:ext cx="996935" cy="640498"/>
        </a:xfrm>
        <a:prstGeom xmlns:a="http://schemas.openxmlformats.org/drawingml/2006/main" prst="line">
          <a:avLst/>
        </a:prstGeom>
        <a:ln xmlns:a="http://schemas.openxmlformats.org/drawingml/2006/main" w="19050">
          <a:solidFill>
            <a:srgbClr val="00B050"/>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0.5328</cdr:x>
      <cdr:y>0.69789</cdr:y>
    </cdr:from>
    <cdr:to>
      <cdr:x>0.7559</cdr:x>
      <cdr:y>0.76111</cdr:y>
    </cdr:to>
    <cdr:sp macro="" textlink="">
      <cdr:nvSpPr>
        <cdr:cNvPr id="3" name="TextBox 5"/>
        <cdr:cNvSpPr txBox="1"/>
      </cdr:nvSpPr>
      <cdr:spPr>
        <a:xfrm xmlns:a="http://schemas.openxmlformats.org/drawingml/2006/main">
          <a:off x="3810000" y="3397448"/>
          <a:ext cx="1595375"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smtClean="0"/>
            <a:t>Teanaway River</a:t>
          </a:r>
          <a:endParaRPr lang="en-US" sz="1400" dirty="0"/>
        </a:p>
      </cdr:txBody>
    </cdr:sp>
  </cdr:relSizeAnchor>
  <cdr:relSizeAnchor xmlns:cdr="http://schemas.openxmlformats.org/drawingml/2006/chartDrawing">
    <cdr:from>
      <cdr:x>0.69136</cdr:x>
      <cdr:y>0.07826</cdr:y>
    </cdr:from>
    <cdr:to>
      <cdr:x>0.89136</cdr:x>
      <cdr:y>0.14149</cdr:y>
    </cdr:to>
    <cdr:sp macro="" textlink="">
      <cdr:nvSpPr>
        <cdr:cNvPr id="2" name="TextBox 5"/>
        <cdr:cNvSpPr txBox="1"/>
      </cdr:nvSpPr>
      <cdr:spPr>
        <a:xfrm xmlns:a="http://schemas.openxmlformats.org/drawingml/2006/main">
          <a:off x="4943897" y="381000"/>
          <a:ext cx="1430189"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400" dirty="0" smtClean="0"/>
            <a:t>Cle Elum River</a:t>
          </a:r>
          <a:endParaRPr lang="en-US" sz="14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D8DED552-C138-4738-BCE0-8A309D10C662}" type="datetimeFigureOut">
              <a:rPr lang="en-US" smtClean="0"/>
              <a:t>6/16/2015</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2AAD8D5F-6E5D-44C4-8873-572B78572BE3}" type="slidenum">
              <a:rPr lang="en-US" smtClean="0"/>
              <a:t>‹#›</a:t>
            </a:fld>
            <a:endParaRPr lang="en-US"/>
          </a:p>
        </p:txBody>
      </p:sp>
    </p:spTree>
    <p:extLst>
      <p:ext uri="{BB962C8B-B14F-4D97-AF65-F5344CB8AC3E}">
        <p14:creationId xmlns:p14="http://schemas.microsoft.com/office/powerpoint/2010/main" val="11202358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47DB2CB-8595-4829-9C55-D74F61CA6C42}" type="datetimeFigureOut">
              <a:rPr lang="en-US" smtClean="0"/>
              <a:t>6/16/2015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EC0987D-B95C-4CFE-B871-3D02B415E6F5}" type="slidenum">
              <a:rPr lang="en-US" smtClean="0"/>
              <a:t>‹#›</a:t>
            </a:fld>
            <a:endParaRPr lang="en-US" dirty="0"/>
          </a:p>
        </p:txBody>
      </p:sp>
    </p:spTree>
    <p:extLst>
      <p:ext uri="{BB962C8B-B14F-4D97-AF65-F5344CB8AC3E}">
        <p14:creationId xmlns:p14="http://schemas.microsoft.com/office/powerpoint/2010/main" val="2636798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0524B72-17D5-4374-BCB7-3ED969228B9A}" type="slidenum">
              <a:rPr lang="en-US" smtClean="0"/>
              <a:pPr/>
              <a:t>1</a:t>
            </a:fld>
            <a:endParaRPr lang="en-US" dirty="0"/>
          </a:p>
        </p:txBody>
      </p:sp>
    </p:spTree>
    <p:extLst>
      <p:ext uri="{BB962C8B-B14F-4D97-AF65-F5344CB8AC3E}">
        <p14:creationId xmlns:p14="http://schemas.microsoft.com/office/powerpoint/2010/main" val="2958222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C0987D-B95C-4CFE-B871-3D02B415E6F5}" type="slidenum">
              <a:rPr lang="en-US" smtClean="0"/>
              <a:t>10</a:t>
            </a:fld>
            <a:endParaRPr lang="en-US" dirty="0"/>
          </a:p>
        </p:txBody>
      </p:sp>
    </p:spTree>
    <p:extLst>
      <p:ext uri="{BB962C8B-B14F-4D97-AF65-F5344CB8AC3E}">
        <p14:creationId xmlns:p14="http://schemas.microsoft.com/office/powerpoint/2010/main" val="2770320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EEC0987D-B95C-4CFE-B871-3D02B415E6F5}" type="slidenum">
              <a:rPr lang="en-US" smtClean="0"/>
              <a:t>11</a:t>
            </a:fld>
            <a:endParaRPr lang="en-US" dirty="0"/>
          </a:p>
        </p:txBody>
      </p:sp>
    </p:spTree>
    <p:extLst>
      <p:ext uri="{BB962C8B-B14F-4D97-AF65-F5344CB8AC3E}">
        <p14:creationId xmlns:p14="http://schemas.microsoft.com/office/powerpoint/2010/main" val="844328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C0987D-B95C-4CFE-B871-3D02B415E6F5}" type="slidenum">
              <a:rPr lang="en-US" smtClean="0"/>
              <a:t>12</a:t>
            </a:fld>
            <a:endParaRPr lang="en-US" dirty="0"/>
          </a:p>
        </p:txBody>
      </p:sp>
    </p:spTree>
    <p:extLst>
      <p:ext uri="{BB962C8B-B14F-4D97-AF65-F5344CB8AC3E}">
        <p14:creationId xmlns:p14="http://schemas.microsoft.com/office/powerpoint/2010/main" val="844328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EC0987D-B95C-4CFE-B871-3D02B415E6F5}" type="slidenum">
              <a:rPr lang="en-US" smtClean="0"/>
              <a:t>13</a:t>
            </a:fld>
            <a:endParaRPr lang="en-US" dirty="0"/>
          </a:p>
        </p:txBody>
      </p:sp>
    </p:spTree>
    <p:extLst>
      <p:ext uri="{BB962C8B-B14F-4D97-AF65-F5344CB8AC3E}">
        <p14:creationId xmlns:p14="http://schemas.microsoft.com/office/powerpoint/2010/main" val="3198003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C0987D-B95C-4CFE-B871-3D02B415E6F5}" type="slidenum">
              <a:rPr lang="en-US" smtClean="0"/>
              <a:t>14</a:t>
            </a:fld>
            <a:endParaRPr lang="en-US" dirty="0"/>
          </a:p>
        </p:txBody>
      </p:sp>
    </p:spTree>
    <p:extLst>
      <p:ext uri="{BB962C8B-B14F-4D97-AF65-F5344CB8AC3E}">
        <p14:creationId xmlns:p14="http://schemas.microsoft.com/office/powerpoint/2010/main" val="3492197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C0987D-B95C-4CFE-B871-3D02B415E6F5}" type="slidenum">
              <a:rPr lang="en-US" smtClean="0"/>
              <a:t>15</a:t>
            </a:fld>
            <a:endParaRPr lang="en-US" dirty="0"/>
          </a:p>
        </p:txBody>
      </p:sp>
    </p:spTree>
    <p:extLst>
      <p:ext uri="{BB962C8B-B14F-4D97-AF65-F5344CB8AC3E}">
        <p14:creationId xmlns:p14="http://schemas.microsoft.com/office/powerpoint/2010/main" val="582323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C0987D-B95C-4CFE-B871-3D02B415E6F5}" type="slidenum">
              <a:rPr lang="en-US" smtClean="0"/>
              <a:t>16</a:t>
            </a:fld>
            <a:endParaRPr lang="en-US" dirty="0"/>
          </a:p>
        </p:txBody>
      </p:sp>
    </p:spTree>
    <p:extLst>
      <p:ext uri="{BB962C8B-B14F-4D97-AF65-F5344CB8AC3E}">
        <p14:creationId xmlns:p14="http://schemas.microsoft.com/office/powerpoint/2010/main" val="582323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C0987D-B95C-4CFE-B871-3D02B415E6F5}" type="slidenum">
              <a:rPr lang="en-US" smtClean="0"/>
              <a:t>17</a:t>
            </a:fld>
            <a:endParaRPr lang="en-US" dirty="0"/>
          </a:p>
        </p:txBody>
      </p:sp>
    </p:spTree>
    <p:extLst>
      <p:ext uri="{BB962C8B-B14F-4D97-AF65-F5344CB8AC3E}">
        <p14:creationId xmlns:p14="http://schemas.microsoft.com/office/powerpoint/2010/main" val="2677126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9FDF7D9F-255B-4557-A07A-44E85A55D756}" type="slidenum">
              <a:rPr lang="en-US"/>
              <a:pPr/>
              <a:t>18</a:t>
            </a:fld>
            <a:endParaRPr 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n-US" dirty="0" smtClean="0">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C0987D-B95C-4CFE-B871-3D02B415E6F5}" type="slidenum">
              <a:rPr lang="en-US" smtClean="0"/>
              <a:t>19</a:t>
            </a:fld>
            <a:endParaRPr lang="en-US" dirty="0"/>
          </a:p>
        </p:txBody>
      </p:sp>
    </p:spTree>
    <p:extLst>
      <p:ext uri="{BB962C8B-B14F-4D97-AF65-F5344CB8AC3E}">
        <p14:creationId xmlns:p14="http://schemas.microsoft.com/office/powerpoint/2010/main" val="3122744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EC0987D-B95C-4CFE-B871-3D02B415E6F5}" type="slidenum">
              <a:rPr lang="en-US" smtClean="0"/>
              <a:t>2</a:t>
            </a:fld>
            <a:endParaRPr lang="en-US" dirty="0"/>
          </a:p>
        </p:txBody>
      </p:sp>
    </p:spTree>
    <p:extLst>
      <p:ext uri="{BB962C8B-B14F-4D97-AF65-F5344CB8AC3E}">
        <p14:creationId xmlns:p14="http://schemas.microsoft.com/office/powerpoint/2010/main" val="2895701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E0524B72-17D5-4374-BCB7-3ED969228B9A}" type="slidenum">
              <a:rPr lang="en-US" smtClean="0"/>
              <a:pPr/>
              <a:t>3</a:t>
            </a:fld>
            <a:endParaRPr lang="en-US" dirty="0"/>
          </a:p>
        </p:txBody>
      </p:sp>
    </p:spTree>
    <p:extLst>
      <p:ext uri="{BB962C8B-B14F-4D97-AF65-F5344CB8AC3E}">
        <p14:creationId xmlns:p14="http://schemas.microsoft.com/office/powerpoint/2010/main" val="3462833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r>
              <a:rPr lang="en-US" baseline="0" dirty="0" smtClean="0"/>
              <a:t>Slide okay</a:t>
            </a:r>
          </a:p>
          <a:p>
            <a:r>
              <a:rPr lang="en-US" baseline="0" dirty="0" smtClean="0"/>
              <a:t>These study results got us thinking a bit more deeply about developmental rates, and the relationship between developmental rates and temperature, and with other environmental factors such as fines and dissolved oxygen.</a:t>
            </a:r>
          </a:p>
          <a:p>
            <a:endParaRPr lang="en-US" baseline="0" dirty="0" smtClean="0"/>
          </a:p>
          <a:p>
            <a:endParaRPr lang="en-US" baseline="0" dirty="0" smtClean="0"/>
          </a:p>
          <a:p>
            <a:endParaRPr lang="en-US" baseline="0" dirty="0" smtClean="0"/>
          </a:p>
          <a:p>
            <a:r>
              <a:rPr lang="en-US" baseline="0" dirty="0" smtClean="0"/>
              <a:t>And what this study found was that the magnitude of environmental affects to survival differed among years, with parental cross appearing to be a larger factor in years where conditions were seemingly more favorable to </a:t>
            </a:r>
            <a:r>
              <a:rPr lang="en-US" baseline="0" dirty="0" err="1" smtClean="0"/>
              <a:t>incub</a:t>
            </a:r>
            <a:endParaRPr lang="en-US" baseline="0" dirty="0" smtClean="0"/>
          </a:p>
          <a:p>
            <a:endParaRPr lang="en-US" baseline="0" dirty="0" smtClean="0"/>
          </a:p>
          <a:p>
            <a:r>
              <a:rPr lang="en-US" baseline="0" dirty="0" smtClean="0"/>
              <a:t>The years depicted year are brood. I need to change these so that they track with the later work, especially when showing the relatively higher productivity from brood year 2009 in comparison to other years.</a:t>
            </a:r>
          </a:p>
        </p:txBody>
      </p:sp>
      <p:sp>
        <p:nvSpPr>
          <p:cNvPr id="4" name="Slide Number Placeholder 3"/>
          <p:cNvSpPr>
            <a:spLocks noGrp="1"/>
          </p:cNvSpPr>
          <p:nvPr>
            <p:ph type="sldNum" sz="quarter" idx="10"/>
          </p:nvPr>
        </p:nvSpPr>
        <p:spPr/>
        <p:txBody>
          <a:bodyPr/>
          <a:lstStyle/>
          <a:p>
            <a:fld id="{EEC0987D-B95C-4CFE-B871-3D02B415E6F5}" type="slidenum">
              <a:rPr lang="en-US" smtClean="0"/>
              <a:t>4</a:t>
            </a:fld>
            <a:endParaRPr lang="en-US" dirty="0"/>
          </a:p>
        </p:txBody>
      </p:sp>
    </p:spTree>
    <p:extLst>
      <p:ext uri="{BB962C8B-B14F-4D97-AF65-F5344CB8AC3E}">
        <p14:creationId xmlns:p14="http://schemas.microsoft.com/office/powerpoint/2010/main" val="2095315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0524B72-17D5-4374-BCB7-3ED969228B9A}" type="slidenum">
              <a:rPr lang="en-US" smtClean="0"/>
              <a:pPr/>
              <a:t>5</a:t>
            </a:fld>
            <a:endParaRPr lang="en-US" dirty="0"/>
          </a:p>
        </p:txBody>
      </p:sp>
    </p:spTree>
    <p:extLst>
      <p:ext uri="{BB962C8B-B14F-4D97-AF65-F5344CB8AC3E}">
        <p14:creationId xmlns:p14="http://schemas.microsoft.com/office/powerpoint/2010/main" val="2862208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okay</a:t>
            </a:r>
          </a:p>
          <a:p>
            <a:r>
              <a:rPr lang="en-US" dirty="0" smtClean="0"/>
              <a:t>Note here that the thermal sums model would account</a:t>
            </a:r>
            <a:r>
              <a:rPr lang="en-US" baseline="0" dirty="0" smtClean="0"/>
              <a:t> for differences in the rate of temperature accumulation, but does not account for compensatory mechanisms affecting developmental rates when conditions are less than ideal (too warm or too cold). Or for environmental factors which might otherwise limit development, such as fine sediment infiltration and/or dissolved oxygen </a:t>
            </a:r>
            <a:r>
              <a:rPr lang="en-US" baseline="0" dirty="0" err="1" smtClean="0"/>
              <a:t>availabiltiy</a:t>
            </a:r>
            <a:r>
              <a:rPr lang="en-US" baseline="0" dirty="0" smtClean="0"/>
              <a:t>.</a:t>
            </a:r>
            <a:endParaRPr lang="en-US" dirty="0" smtClean="0"/>
          </a:p>
          <a:p>
            <a:endParaRPr lang="en-US" dirty="0" smtClean="0"/>
          </a:p>
          <a:p>
            <a:endParaRPr lang="en-US" dirty="0" smtClean="0"/>
          </a:p>
          <a:p>
            <a:r>
              <a:rPr lang="en-US" dirty="0" smtClean="0"/>
              <a:t>How might this have</a:t>
            </a:r>
            <a:r>
              <a:rPr lang="en-US" baseline="0" dirty="0" smtClean="0"/>
              <a:t> looked prior to any of the dams? Do we have data like that?</a:t>
            </a:r>
          </a:p>
          <a:p>
            <a:endParaRPr lang="en-US" baseline="0" dirty="0" smtClean="0"/>
          </a:p>
          <a:p>
            <a:r>
              <a:rPr lang="en-US" baseline="0" dirty="0" smtClean="0"/>
              <a:t>Upper county irrigation appears to have taken hold around 1902. </a:t>
            </a:r>
            <a:r>
              <a:rPr lang="en-US" baseline="0" dirty="0" err="1" smtClean="0"/>
              <a:t>Keechelus</a:t>
            </a:r>
            <a:r>
              <a:rPr lang="en-US" baseline="0" dirty="0" smtClean="0"/>
              <a:t> was built in 1917 (earth fill), </a:t>
            </a:r>
            <a:r>
              <a:rPr lang="en-US" baseline="0" dirty="0" err="1" smtClean="0"/>
              <a:t>Kachess</a:t>
            </a:r>
            <a:r>
              <a:rPr lang="en-US" baseline="0" dirty="0" smtClean="0"/>
              <a:t> in 1912 and Cle Elum in 1933.</a:t>
            </a:r>
            <a:endParaRPr lang="en-US" dirty="0"/>
          </a:p>
        </p:txBody>
      </p:sp>
      <p:sp>
        <p:nvSpPr>
          <p:cNvPr id="4" name="Slide Number Placeholder 3"/>
          <p:cNvSpPr>
            <a:spLocks noGrp="1"/>
          </p:cNvSpPr>
          <p:nvPr>
            <p:ph type="sldNum" sz="quarter" idx="10"/>
          </p:nvPr>
        </p:nvSpPr>
        <p:spPr/>
        <p:txBody>
          <a:bodyPr/>
          <a:lstStyle/>
          <a:p>
            <a:fld id="{EEC0987D-B95C-4CFE-B871-3D02B415E6F5}" type="slidenum">
              <a:rPr lang="en-US" smtClean="0"/>
              <a:t>6</a:t>
            </a:fld>
            <a:endParaRPr lang="en-US" dirty="0"/>
          </a:p>
        </p:txBody>
      </p:sp>
    </p:spTree>
    <p:extLst>
      <p:ext uri="{BB962C8B-B14F-4D97-AF65-F5344CB8AC3E}">
        <p14:creationId xmlns:p14="http://schemas.microsoft.com/office/powerpoint/2010/main" val="915162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C0987D-B95C-4CFE-B871-3D02B415E6F5}" type="slidenum">
              <a:rPr lang="en-US" smtClean="0"/>
              <a:t>7</a:t>
            </a:fld>
            <a:endParaRPr lang="en-US" dirty="0"/>
          </a:p>
        </p:txBody>
      </p:sp>
    </p:spTree>
    <p:extLst>
      <p:ext uri="{BB962C8B-B14F-4D97-AF65-F5344CB8AC3E}">
        <p14:creationId xmlns:p14="http://schemas.microsoft.com/office/powerpoint/2010/main" val="3156595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C0987D-B95C-4CFE-B871-3D02B415E6F5}" type="slidenum">
              <a:rPr lang="en-US" smtClean="0"/>
              <a:t>8</a:t>
            </a:fld>
            <a:endParaRPr lang="en-US" dirty="0"/>
          </a:p>
        </p:txBody>
      </p:sp>
    </p:spTree>
    <p:extLst>
      <p:ext uri="{BB962C8B-B14F-4D97-AF65-F5344CB8AC3E}">
        <p14:creationId xmlns:p14="http://schemas.microsoft.com/office/powerpoint/2010/main" val="471030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0524B72-17D5-4374-BCB7-3ED969228B9A}" type="slidenum">
              <a:rPr lang="en-US" smtClean="0"/>
              <a:pPr/>
              <a:t>9</a:t>
            </a:fld>
            <a:endParaRPr lang="en-US" dirty="0"/>
          </a:p>
        </p:txBody>
      </p:sp>
    </p:spTree>
    <p:extLst>
      <p:ext uri="{BB962C8B-B14F-4D97-AF65-F5344CB8AC3E}">
        <p14:creationId xmlns:p14="http://schemas.microsoft.com/office/powerpoint/2010/main" val="454847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F31E7D-1B64-4144-A3D1-6E6455927AFF}" type="datetimeFigureOut">
              <a:rPr lang="en-US" smtClean="0"/>
              <a:t>6/16/2015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EAB21F-339F-43B4-BB1D-97F03A2A6496}" type="slidenum">
              <a:rPr lang="en-US" smtClean="0"/>
              <a:t>‹#›</a:t>
            </a:fld>
            <a:endParaRPr lang="en-US" dirty="0"/>
          </a:p>
        </p:txBody>
      </p:sp>
    </p:spTree>
    <p:extLst>
      <p:ext uri="{BB962C8B-B14F-4D97-AF65-F5344CB8AC3E}">
        <p14:creationId xmlns:p14="http://schemas.microsoft.com/office/powerpoint/2010/main" val="3032780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F31E7D-1B64-4144-A3D1-6E6455927AFF}" type="datetimeFigureOut">
              <a:rPr lang="en-US" smtClean="0"/>
              <a:t>6/16/2015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EAB21F-339F-43B4-BB1D-97F03A2A6496}" type="slidenum">
              <a:rPr lang="en-US" smtClean="0"/>
              <a:t>‹#›</a:t>
            </a:fld>
            <a:endParaRPr lang="en-US" dirty="0"/>
          </a:p>
        </p:txBody>
      </p:sp>
    </p:spTree>
    <p:extLst>
      <p:ext uri="{BB962C8B-B14F-4D97-AF65-F5344CB8AC3E}">
        <p14:creationId xmlns:p14="http://schemas.microsoft.com/office/powerpoint/2010/main" val="3723984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F31E7D-1B64-4144-A3D1-6E6455927AFF}" type="datetimeFigureOut">
              <a:rPr lang="en-US" smtClean="0"/>
              <a:t>6/16/2015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EAB21F-339F-43B4-BB1D-97F03A2A6496}" type="slidenum">
              <a:rPr lang="en-US" smtClean="0"/>
              <a:t>‹#›</a:t>
            </a:fld>
            <a:endParaRPr lang="en-US" dirty="0"/>
          </a:p>
        </p:txBody>
      </p:sp>
    </p:spTree>
    <p:extLst>
      <p:ext uri="{BB962C8B-B14F-4D97-AF65-F5344CB8AC3E}">
        <p14:creationId xmlns:p14="http://schemas.microsoft.com/office/powerpoint/2010/main" val="729084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F31E7D-1B64-4144-A3D1-6E6455927AFF}" type="datetimeFigureOut">
              <a:rPr lang="en-US" smtClean="0"/>
              <a:t>6/16/2015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EAB21F-339F-43B4-BB1D-97F03A2A6496}" type="slidenum">
              <a:rPr lang="en-US" smtClean="0"/>
              <a:t>‹#›</a:t>
            </a:fld>
            <a:endParaRPr lang="en-US" dirty="0"/>
          </a:p>
        </p:txBody>
      </p:sp>
    </p:spTree>
    <p:extLst>
      <p:ext uri="{BB962C8B-B14F-4D97-AF65-F5344CB8AC3E}">
        <p14:creationId xmlns:p14="http://schemas.microsoft.com/office/powerpoint/2010/main" val="1043178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F31E7D-1B64-4144-A3D1-6E6455927AFF}" type="datetimeFigureOut">
              <a:rPr lang="en-US" smtClean="0"/>
              <a:t>6/16/2015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EAB21F-339F-43B4-BB1D-97F03A2A6496}" type="slidenum">
              <a:rPr lang="en-US" smtClean="0"/>
              <a:t>‹#›</a:t>
            </a:fld>
            <a:endParaRPr lang="en-US" dirty="0"/>
          </a:p>
        </p:txBody>
      </p:sp>
    </p:spTree>
    <p:extLst>
      <p:ext uri="{BB962C8B-B14F-4D97-AF65-F5344CB8AC3E}">
        <p14:creationId xmlns:p14="http://schemas.microsoft.com/office/powerpoint/2010/main" val="767507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2F31E7D-1B64-4144-A3D1-6E6455927AFF}" type="datetimeFigureOut">
              <a:rPr lang="en-US" smtClean="0"/>
              <a:t>6/16/2015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EAB21F-339F-43B4-BB1D-97F03A2A6496}" type="slidenum">
              <a:rPr lang="en-US" smtClean="0"/>
              <a:t>‹#›</a:t>
            </a:fld>
            <a:endParaRPr lang="en-US" dirty="0"/>
          </a:p>
        </p:txBody>
      </p:sp>
    </p:spTree>
    <p:extLst>
      <p:ext uri="{BB962C8B-B14F-4D97-AF65-F5344CB8AC3E}">
        <p14:creationId xmlns:p14="http://schemas.microsoft.com/office/powerpoint/2010/main" val="769173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2F31E7D-1B64-4144-A3D1-6E6455927AFF}" type="datetimeFigureOut">
              <a:rPr lang="en-US" smtClean="0"/>
              <a:t>6/16/2015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EAB21F-339F-43B4-BB1D-97F03A2A6496}" type="slidenum">
              <a:rPr lang="en-US" smtClean="0"/>
              <a:t>‹#›</a:t>
            </a:fld>
            <a:endParaRPr lang="en-US" dirty="0"/>
          </a:p>
        </p:txBody>
      </p:sp>
    </p:spTree>
    <p:extLst>
      <p:ext uri="{BB962C8B-B14F-4D97-AF65-F5344CB8AC3E}">
        <p14:creationId xmlns:p14="http://schemas.microsoft.com/office/powerpoint/2010/main" val="1981135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F31E7D-1B64-4144-A3D1-6E6455927AFF}" type="datetimeFigureOut">
              <a:rPr lang="en-US" smtClean="0"/>
              <a:t>6/16/2015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EAB21F-339F-43B4-BB1D-97F03A2A6496}" type="slidenum">
              <a:rPr lang="en-US" smtClean="0"/>
              <a:t>‹#›</a:t>
            </a:fld>
            <a:endParaRPr lang="en-US" dirty="0"/>
          </a:p>
        </p:txBody>
      </p:sp>
    </p:spTree>
    <p:extLst>
      <p:ext uri="{BB962C8B-B14F-4D97-AF65-F5344CB8AC3E}">
        <p14:creationId xmlns:p14="http://schemas.microsoft.com/office/powerpoint/2010/main" val="2541100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F31E7D-1B64-4144-A3D1-6E6455927AFF}" type="datetimeFigureOut">
              <a:rPr lang="en-US" smtClean="0"/>
              <a:t>6/16/2015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EAB21F-339F-43B4-BB1D-97F03A2A6496}" type="slidenum">
              <a:rPr lang="en-US" smtClean="0"/>
              <a:t>‹#›</a:t>
            </a:fld>
            <a:endParaRPr lang="en-US" dirty="0"/>
          </a:p>
        </p:txBody>
      </p:sp>
    </p:spTree>
    <p:extLst>
      <p:ext uri="{BB962C8B-B14F-4D97-AF65-F5344CB8AC3E}">
        <p14:creationId xmlns:p14="http://schemas.microsoft.com/office/powerpoint/2010/main" val="1020320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F31E7D-1B64-4144-A3D1-6E6455927AFF}" type="datetimeFigureOut">
              <a:rPr lang="en-US" smtClean="0"/>
              <a:t>6/16/2015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EAB21F-339F-43B4-BB1D-97F03A2A6496}" type="slidenum">
              <a:rPr lang="en-US" smtClean="0"/>
              <a:t>‹#›</a:t>
            </a:fld>
            <a:endParaRPr lang="en-US" dirty="0"/>
          </a:p>
        </p:txBody>
      </p:sp>
    </p:spTree>
    <p:extLst>
      <p:ext uri="{BB962C8B-B14F-4D97-AF65-F5344CB8AC3E}">
        <p14:creationId xmlns:p14="http://schemas.microsoft.com/office/powerpoint/2010/main" val="1318396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F31E7D-1B64-4144-A3D1-6E6455927AFF}" type="datetimeFigureOut">
              <a:rPr lang="en-US" smtClean="0"/>
              <a:t>6/16/2015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EAB21F-339F-43B4-BB1D-97F03A2A6496}" type="slidenum">
              <a:rPr lang="en-US" smtClean="0"/>
              <a:t>‹#›</a:t>
            </a:fld>
            <a:endParaRPr lang="en-US" dirty="0"/>
          </a:p>
        </p:txBody>
      </p:sp>
    </p:spTree>
    <p:extLst>
      <p:ext uri="{BB962C8B-B14F-4D97-AF65-F5344CB8AC3E}">
        <p14:creationId xmlns:p14="http://schemas.microsoft.com/office/powerpoint/2010/main" val="667998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F31E7D-1B64-4144-A3D1-6E6455927AFF}" type="datetimeFigureOut">
              <a:rPr lang="en-US" smtClean="0"/>
              <a:t>6/16/2015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EAB21F-339F-43B4-BB1D-97F03A2A6496}" type="slidenum">
              <a:rPr lang="en-US" smtClean="0"/>
              <a:t>‹#›</a:t>
            </a:fld>
            <a:endParaRPr lang="en-US" dirty="0"/>
          </a:p>
        </p:txBody>
      </p:sp>
    </p:spTree>
    <p:extLst>
      <p:ext uri="{BB962C8B-B14F-4D97-AF65-F5344CB8AC3E}">
        <p14:creationId xmlns:p14="http://schemas.microsoft.com/office/powerpoint/2010/main" val="9645605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7" Type="http://schemas.microsoft.com/office/2007/relationships/hdphoto" Target="../media/hdphoto6.wdp"/><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chart" Target="../charts/chart6.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36.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304800"/>
            <a:ext cx="8686800" cy="1470025"/>
          </a:xfrm>
        </p:spPr>
        <p:txBody>
          <a:bodyPr>
            <a:normAutofit fontScale="90000"/>
          </a:bodyPr>
          <a:lstStyle/>
          <a:p>
            <a:r>
              <a:rPr lang="en-US" sz="4000" i="1" dirty="0" smtClean="0"/>
              <a:t>Yakima River Basin Spring Chinook </a:t>
            </a:r>
            <a:r>
              <a:rPr lang="en-US" sz="4000" i="1" dirty="0"/>
              <a:t/>
            </a:r>
            <a:br>
              <a:rPr lang="en-US" sz="4000" i="1" dirty="0"/>
            </a:br>
            <a:r>
              <a:rPr lang="en-US" sz="4000" i="1" dirty="0" smtClean="0"/>
              <a:t>Competition and Capacity Studies;</a:t>
            </a:r>
            <a:br>
              <a:rPr lang="en-US" sz="4000" i="1" dirty="0" smtClean="0"/>
            </a:br>
            <a:r>
              <a:rPr lang="en-US" sz="4000" i="1" dirty="0" smtClean="0"/>
              <a:t>Early Growth and Development</a:t>
            </a:r>
          </a:p>
        </p:txBody>
      </p:sp>
      <p:sp>
        <p:nvSpPr>
          <p:cNvPr id="3" name="Subtitle 2"/>
          <p:cNvSpPr>
            <a:spLocks noGrp="1"/>
          </p:cNvSpPr>
          <p:nvPr>
            <p:ph type="subTitle" idx="1"/>
          </p:nvPr>
        </p:nvSpPr>
        <p:spPr>
          <a:xfrm>
            <a:off x="838200" y="2209800"/>
            <a:ext cx="7315200" cy="1004901"/>
          </a:xfrm>
          <a:ln>
            <a:noFill/>
          </a:ln>
        </p:spPr>
        <p:txBody>
          <a:bodyPr>
            <a:normAutofit/>
          </a:bodyPr>
          <a:lstStyle/>
          <a:p>
            <a:r>
              <a:rPr lang="en-US" sz="2400" dirty="0" smtClean="0">
                <a:solidFill>
                  <a:schemeClr val="tx1"/>
                </a:solidFill>
              </a:rPr>
              <a:t>Christopher Johnson</a:t>
            </a:r>
            <a:r>
              <a:rPr lang="en-US" sz="2400" baseline="30000" dirty="0" smtClean="0">
                <a:solidFill>
                  <a:schemeClr val="tx1"/>
                </a:solidFill>
              </a:rPr>
              <a:t>1</a:t>
            </a:r>
            <a:r>
              <a:rPr lang="en-US" sz="2400" dirty="0" smtClean="0">
                <a:solidFill>
                  <a:schemeClr val="tx1"/>
                </a:solidFill>
              </a:rPr>
              <a:t>, Trenton </a:t>
            </a:r>
            <a:r>
              <a:rPr lang="en-US" sz="2400" dirty="0">
                <a:solidFill>
                  <a:schemeClr val="tx1"/>
                </a:solidFill>
              </a:rPr>
              <a:t>De </a:t>
            </a:r>
            <a:r>
              <a:rPr lang="en-US" sz="2400" dirty="0" smtClean="0">
                <a:solidFill>
                  <a:schemeClr val="tx1"/>
                </a:solidFill>
              </a:rPr>
              <a:t>Boer</a:t>
            </a:r>
            <a:r>
              <a:rPr lang="en-US" sz="2400" baseline="30000" dirty="0" smtClean="0">
                <a:solidFill>
                  <a:schemeClr val="tx1"/>
                </a:solidFill>
              </a:rPr>
              <a:t>1</a:t>
            </a:r>
            <a:r>
              <a:rPr lang="en-US" sz="2400" dirty="0" smtClean="0">
                <a:solidFill>
                  <a:schemeClr val="tx1"/>
                </a:solidFill>
              </a:rPr>
              <a:t>,</a:t>
            </a:r>
          </a:p>
          <a:p>
            <a:r>
              <a:rPr lang="en-US" sz="2400" dirty="0" smtClean="0">
                <a:solidFill>
                  <a:schemeClr val="tx1"/>
                </a:solidFill>
              </a:rPr>
              <a:t> Nick Mankus</a:t>
            </a:r>
            <a:r>
              <a:rPr lang="en-US" sz="2400" baseline="30000" dirty="0" smtClean="0">
                <a:solidFill>
                  <a:schemeClr val="tx1"/>
                </a:solidFill>
              </a:rPr>
              <a:t>1</a:t>
            </a:r>
            <a:r>
              <a:rPr lang="en-US" sz="2400" dirty="0" smtClean="0">
                <a:solidFill>
                  <a:schemeClr val="tx1"/>
                </a:solidFill>
              </a:rPr>
              <a:t>, and Phil </a:t>
            </a:r>
            <a:r>
              <a:rPr lang="en-US" sz="2400" dirty="0">
                <a:solidFill>
                  <a:schemeClr val="tx1"/>
                </a:solidFill>
              </a:rPr>
              <a:t>Roni</a:t>
            </a:r>
            <a:r>
              <a:rPr lang="en-US" sz="2400" baseline="30000" dirty="0">
                <a:solidFill>
                  <a:schemeClr val="tx1"/>
                </a:solidFill>
              </a:rPr>
              <a:t>2</a:t>
            </a:r>
            <a:r>
              <a:rPr lang="en-US" sz="2400" dirty="0">
                <a:solidFill>
                  <a:schemeClr val="tx1"/>
                </a:solidFill>
              </a:rPr>
              <a:t>,</a:t>
            </a:r>
          </a:p>
          <a:p>
            <a:endParaRPr lang="en-US" sz="2400" dirty="0">
              <a:solidFill>
                <a:schemeClr val="tx1"/>
              </a:solidFill>
            </a:endParaRPr>
          </a:p>
          <a:p>
            <a:endParaRPr lang="en-US" dirty="0" smtClean="0">
              <a:solidFill>
                <a:schemeClr val="tx1"/>
              </a:solidFill>
            </a:endParaRPr>
          </a:p>
        </p:txBody>
      </p:sp>
      <p:sp>
        <p:nvSpPr>
          <p:cNvPr id="5" name="TextBox 4"/>
          <p:cNvSpPr txBox="1"/>
          <p:nvPr/>
        </p:nvSpPr>
        <p:spPr>
          <a:xfrm>
            <a:off x="0" y="3791234"/>
            <a:ext cx="4495800" cy="923330"/>
          </a:xfrm>
          <a:prstGeom prst="rect">
            <a:avLst/>
          </a:prstGeom>
          <a:noFill/>
        </p:spPr>
        <p:txBody>
          <a:bodyPr wrap="square" rtlCol="0">
            <a:spAutoFit/>
          </a:bodyPr>
          <a:lstStyle/>
          <a:p>
            <a:r>
              <a:rPr lang="en-US" baseline="30000" dirty="0" smtClean="0"/>
              <a:t>1</a:t>
            </a:r>
            <a:r>
              <a:rPr lang="en-US" dirty="0" smtClean="0"/>
              <a:t>Washington Department of Fish and Wildlife</a:t>
            </a:r>
          </a:p>
          <a:p>
            <a:r>
              <a:rPr lang="en-US" dirty="0" smtClean="0"/>
              <a:t>Ecological Interactions Team</a:t>
            </a:r>
          </a:p>
          <a:p>
            <a:r>
              <a:rPr lang="en-US" dirty="0" smtClean="0"/>
              <a:t>Ellensburg, Washington</a:t>
            </a:r>
            <a:endParaRPr lang="en-US" dirty="0"/>
          </a:p>
        </p:txBody>
      </p:sp>
      <p:sp>
        <p:nvSpPr>
          <p:cNvPr id="6" name="TextBox 5"/>
          <p:cNvSpPr txBox="1"/>
          <p:nvPr/>
        </p:nvSpPr>
        <p:spPr>
          <a:xfrm>
            <a:off x="0" y="4928890"/>
            <a:ext cx="4419600" cy="923330"/>
          </a:xfrm>
          <a:prstGeom prst="rect">
            <a:avLst/>
          </a:prstGeom>
          <a:noFill/>
        </p:spPr>
        <p:txBody>
          <a:bodyPr wrap="square" rtlCol="0">
            <a:spAutoFit/>
          </a:bodyPr>
          <a:lstStyle/>
          <a:p>
            <a:r>
              <a:rPr lang="en-US" baseline="30000" dirty="0" smtClean="0"/>
              <a:t>2</a:t>
            </a:r>
            <a:r>
              <a:rPr lang="en-US" dirty="0" smtClean="0"/>
              <a:t>Watershed Program</a:t>
            </a:r>
          </a:p>
          <a:p>
            <a:r>
              <a:rPr lang="en-US" dirty="0" smtClean="0"/>
              <a:t>Northwest Fisheries Science Center</a:t>
            </a:r>
          </a:p>
          <a:p>
            <a:r>
              <a:rPr lang="en-US" dirty="0" smtClean="0"/>
              <a:t>Seattle, Washington</a:t>
            </a:r>
            <a:endParaRPr lang="en-US" dirty="0"/>
          </a:p>
        </p:txBody>
      </p:sp>
      <p:pic>
        <p:nvPicPr>
          <p:cNvPr id="614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4743450" y="3865457"/>
            <a:ext cx="4322169" cy="2924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1477540"/>
      </p:ext>
    </p:extLst>
  </p:cSld>
  <p:clrMapOvr>
    <a:masterClrMapping/>
  </p:clrMapOvr>
  <mc:AlternateContent xmlns:mc="http://schemas.openxmlformats.org/markup-compatibility/2006" xmlns:p14="http://schemas.microsoft.com/office/powerpoint/2010/main">
    <mc:Choice Requires="p14">
      <p:transition spd="slow" p14:dur="2000" advTm="49613"/>
    </mc:Choice>
    <mc:Fallback xmlns="">
      <p:transition spd="slow" advTm="49613"/>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230" y="104775"/>
            <a:ext cx="8229600" cy="1143000"/>
          </a:xfrm>
        </p:spPr>
        <p:txBody>
          <a:bodyPr>
            <a:normAutofit/>
          </a:bodyPr>
          <a:lstStyle/>
          <a:p>
            <a:r>
              <a:rPr lang="en-US" sz="3600" i="1" dirty="0" smtClean="0"/>
              <a:t>Developmental Incubation Pods (DIPs)</a:t>
            </a:r>
            <a:br>
              <a:rPr lang="en-US" sz="3600" i="1" dirty="0" smtClean="0"/>
            </a:br>
            <a:r>
              <a:rPr lang="en-US" sz="3000" dirty="0" smtClean="0"/>
              <a:t>pilot study</a:t>
            </a:r>
            <a:endParaRPr lang="en-US" sz="3000"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1079" t="2" r="20002" b="19998"/>
          <a:stretch/>
        </p:blipFill>
        <p:spPr>
          <a:xfrm>
            <a:off x="104775" y="3143250"/>
            <a:ext cx="2194560" cy="338328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2847" r="28505"/>
          <a:stretch/>
        </p:blipFill>
        <p:spPr>
          <a:xfrm>
            <a:off x="2363470" y="3143250"/>
            <a:ext cx="2194560" cy="3383280"/>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46623" r="4726"/>
          <a:stretch/>
        </p:blipFill>
        <p:spPr>
          <a:xfrm>
            <a:off x="4622165" y="3133725"/>
            <a:ext cx="2194560" cy="3383280"/>
          </a:xfrm>
          <a:prstGeom prst="rect">
            <a:avLst/>
          </a:prstGeom>
        </p:spPr>
      </p:pic>
      <p:pic>
        <p:nvPicPr>
          <p:cNvPr id="7" name="Picture 6"/>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26690" r="24660"/>
          <a:stretch/>
        </p:blipFill>
        <p:spPr>
          <a:xfrm>
            <a:off x="6880860" y="3133725"/>
            <a:ext cx="2194560" cy="3383280"/>
          </a:xfrm>
          <a:prstGeom prst="rect">
            <a:avLst/>
          </a:prstGeom>
        </p:spPr>
      </p:pic>
      <p:sp>
        <p:nvSpPr>
          <p:cNvPr id="5" name="TextBox 4"/>
          <p:cNvSpPr txBox="1"/>
          <p:nvPr/>
        </p:nvSpPr>
        <p:spPr>
          <a:xfrm>
            <a:off x="1447800" y="1524000"/>
            <a:ext cx="6705600"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Controlled for parental effects</a:t>
            </a:r>
          </a:p>
          <a:p>
            <a:pPr marL="285750" indent="-285750">
              <a:buFont typeface="Arial" panose="020B0604020202020204" pitchFamily="34" charset="0"/>
              <a:buChar char="•"/>
            </a:pPr>
            <a:r>
              <a:rPr lang="en-US" sz="2000" dirty="0" smtClean="0"/>
              <a:t>Cle Elum River, Main-stem Yakima River, and Teanaway River study locations</a:t>
            </a:r>
          </a:p>
          <a:p>
            <a:pPr marL="285750" indent="-285750">
              <a:buFont typeface="Arial" panose="020B0604020202020204" pitchFamily="34" charset="0"/>
              <a:buChar char="•"/>
            </a:pPr>
            <a:r>
              <a:rPr lang="en-US" sz="2000" dirty="0" smtClean="0"/>
              <a:t>Ten pods/study area (pilot)</a:t>
            </a:r>
            <a:endParaRPr lang="en-US" sz="2000" dirty="0"/>
          </a:p>
        </p:txBody>
      </p:sp>
    </p:spTree>
    <p:extLst>
      <p:ext uri="{BB962C8B-B14F-4D97-AF65-F5344CB8AC3E}">
        <p14:creationId xmlns:p14="http://schemas.microsoft.com/office/powerpoint/2010/main" val="17834137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hart 22"/>
          <p:cNvGraphicFramePr>
            <a:graphicFrameLocks noChangeAspect="1"/>
          </p:cNvGraphicFramePr>
          <p:nvPr>
            <p:extLst>
              <p:ext uri="{D42A27DB-BD31-4B8C-83A1-F6EECF244321}">
                <p14:modId xmlns:p14="http://schemas.microsoft.com/office/powerpoint/2010/main" val="2217689339"/>
              </p:ext>
            </p:extLst>
          </p:nvPr>
        </p:nvGraphicFramePr>
        <p:xfrm>
          <a:off x="1066800" y="1219200"/>
          <a:ext cx="6623854" cy="412610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374532" y="228600"/>
            <a:ext cx="8229600" cy="914400"/>
          </a:xfrm>
        </p:spPr>
        <p:txBody>
          <a:bodyPr>
            <a:normAutofit fontScale="90000"/>
          </a:bodyPr>
          <a:lstStyle/>
          <a:p>
            <a:r>
              <a:rPr lang="en-US" sz="4000" i="1" dirty="0" smtClean="0"/>
              <a:t>Developmental rates</a:t>
            </a:r>
            <a:br>
              <a:rPr lang="en-US" sz="4000" i="1" dirty="0" smtClean="0"/>
            </a:br>
            <a:r>
              <a:rPr lang="en-US" sz="3000" dirty="0" smtClean="0"/>
              <a:t>2014-15 Pilot Study</a:t>
            </a:r>
            <a:endParaRPr lang="en-US" sz="3000" dirty="0"/>
          </a:p>
        </p:txBody>
      </p:sp>
      <p:cxnSp>
        <p:nvCxnSpPr>
          <p:cNvPr id="6" name="Straight Connector 5"/>
          <p:cNvCxnSpPr/>
          <p:nvPr/>
        </p:nvCxnSpPr>
        <p:spPr>
          <a:xfrm>
            <a:off x="4200512" y="1600200"/>
            <a:ext cx="304800" cy="1217873"/>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0570" y="5221231"/>
            <a:ext cx="1697478" cy="1555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7904998" y="6561086"/>
            <a:ext cx="699135" cy="215444"/>
          </a:xfrm>
          <a:prstGeom prst="rect">
            <a:avLst/>
          </a:prstGeom>
          <a:noFill/>
        </p:spPr>
        <p:txBody>
          <a:bodyPr wrap="square" rtlCol="0">
            <a:spAutoFit/>
          </a:bodyPr>
          <a:lstStyle/>
          <a:p>
            <a:pPr algn="r"/>
            <a:r>
              <a:rPr lang="en-US" sz="800" b="1" dirty="0" smtClean="0"/>
              <a:t>2015 Design</a:t>
            </a:r>
            <a:endParaRPr lang="en-US" sz="800" b="1" dirty="0"/>
          </a:p>
        </p:txBody>
      </p:sp>
      <p:grpSp>
        <p:nvGrpSpPr>
          <p:cNvPr id="7" name="Group 6"/>
          <p:cNvGrpSpPr/>
          <p:nvPr/>
        </p:nvGrpSpPr>
        <p:grpSpPr>
          <a:xfrm>
            <a:off x="304800" y="5221231"/>
            <a:ext cx="1255014" cy="1555299"/>
            <a:chOff x="5638800" y="5221231"/>
            <a:chExt cx="1255014" cy="1555299"/>
          </a:xfrm>
        </p:grpSpPr>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5221231"/>
              <a:ext cx="1255014" cy="1554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Connector 3"/>
            <p:cNvCxnSpPr/>
            <p:nvPr/>
          </p:nvCxnSpPr>
          <p:spPr>
            <a:xfrm>
              <a:off x="5638800" y="5251028"/>
              <a:ext cx="1255014" cy="152550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304800" y="4953000"/>
            <a:ext cx="1676400" cy="253916"/>
          </a:xfrm>
          <a:prstGeom prst="rect">
            <a:avLst/>
          </a:prstGeom>
          <a:noFill/>
        </p:spPr>
        <p:txBody>
          <a:bodyPr wrap="square" rtlCol="0">
            <a:spAutoFit/>
          </a:bodyPr>
          <a:lstStyle/>
          <a:p>
            <a:r>
              <a:rPr lang="en-US" sz="1050" dirty="0"/>
              <a:t>1/8-inch in </a:t>
            </a:r>
            <a:r>
              <a:rPr lang="en-US" sz="1050" dirty="0" smtClean="0"/>
              <a:t>diameter</a:t>
            </a:r>
            <a:endParaRPr lang="en-US" sz="1050" dirty="0"/>
          </a:p>
        </p:txBody>
      </p:sp>
      <p:sp>
        <p:nvSpPr>
          <p:cNvPr id="13" name="TextBox 12"/>
          <p:cNvSpPr txBox="1"/>
          <p:nvPr/>
        </p:nvSpPr>
        <p:spPr>
          <a:xfrm>
            <a:off x="6918208" y="4933570"/>
            <a:ext cx="1676400" cy="253916"/>
          </a:xfrm>
          <a:prstGeom prst="rect">
            <a:avLst/>
          </a:prstGeom>
          <a:noFill/>
        </p:spPr>
        <p:txBody>
          <a:bodyPr wrap="square" rtlCol="0">
            <a:spAutoFit/>
          </a:bodyPr>
          <a:lstStyle/>
          <a:p>
            <a:r>
              <a:rPr lang="en-US" sz="1050" dirty="0" smtClean="0"/>
              <a:t>&lt; 1/8-inch </a:t>
            </a:r>
            <a:r>
              <a:rPr lang="en-US" sz="1050" dirty="0"/>
              <a:t>in </a:t>
            </a:r>
            <a:r>
              <a:rPr lang="en-US" sz="1050" dirty="0" smtClean="0"/>
              <a:t>diameter</a:t>
            </a:r>
            <a:endParaRPr lang="en-US" sz="1050" dirty="0"/>
          </a:p>
        </p:txBody>
      </p:sp>
    </p:spTree>
    <p:extLst>
      <p:ext uri="{BB962C8B-B14F-4D97-AF65-F5344CB8AC3E}">
        <p14:creationId xmlns:p14="http://schemas.microsoft.com/office/powerpoint/2010/main" val="7237362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91200" y="3886199"/>
            <a:ext cx="788711" cy="1828801"/>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209240" y="3905250"/>
            <a:ext cx="336172" cy="1809751"/>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718" y="6248400"/>
            <a:ext cx="3281317" cy="738664"/>
          </a:xfrm>
          <a:prstGeom prst="rect">
            <a:avLst/>
          </a:prstGeom>
          <a:noFill/>
        </p:spPr>
        <p:txBody>
          <a:bodyPr wrap="square" rtlCol="0">
            <a:spAutoFit/>
          </a:bodyPr>
          <a:lstStyle/>
          <a:p>
            <a:r>
              <a:rPr lang="en-US" sz="1400" dirty="0" smtClean="0"/>
              <a:t>Homogeny of slopes: </a:t>
            </a:r>
            <a:r>
              <a:rPr lang="en-US" sz="1400" i="1" dirty="0" smtClean="0"/>
              <a:t>P</a:t>
            </a:r>
            <a:r>
              <a:rPr lang="en-US" sz="1400" dirty="0" smtClean="0"/>
              <a:t> = 0.40 </a:t>
            </a:r>
          </a:p>
          <a:p>
            <a:r>
              <a:rPr lang="en-US" sz="1400" dirty="0" smtClean="0"/>
              <a:t>Bullfrog </a:t>
            </a:r>
            <a:r>
              <a:rPr lang="en-US" sz="1400" dirty="0"/>
              <a:t>vs. CER, ANCOVA: </a:t>
            </a:r>
            <a:r>
              <a:rPr lang="en-US" sz="1400" i="1" dirty="0"/>
              <a:t>P</a:t>
            </a:r>
            <a:r>
              <a:rPr lang="en-US" sz="1400" dirty="0"/>
              <a:t> &lt; 0.01</a:t>
            </a:r>
          </a:p>
          <a:p>
            <a:endParaRPr lang="en-US" sz="1400" dirty="0"/>
          </a:p>
        </p:txBody>
      </p:sp>
      <p:graphicFrame>
        <p:nvGraphicFramePr>
          <p:cNvPr id="14" name="Chart 13"/>
          <p:cNvGraphicFramePr>
            <a:graphicFrameLocks/>
          </p:cNvGraphicFramePr>
          <p:nvPr>
            <p:extLst>
              <p:ext uri="{D42A27DB-BD31-4B8C-83A1-F6EECF244321}">
                <p14:modId xmlns:p14="http://schemas.microsoft.com/office/powerpoint/2010/main" val="3257352729"/>
              </p:ext>
            </p:extLst>
          </p:nvPr>
        </p:nvGraphicFramePr>
        <p:xfrm>
          <a:off x="933450" y="1371600"/>
          <a:ext cx="7163046" cy="4953000"/>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Connector 3"/>
          <p:cNvCxnSpPr/>
          <p:nvPr/>
        </p:nvCxnSpPr>
        <p:spPr>
          <a:xfrm>
            <a:off x="1752600" y="3886200"/>
            <a:ext cx="5585624"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41079" t="2" r="20002" b="19998"/>
          <a:stretch/>
        </p:blipFill>
        <p:spPr>
          <a:xfrm>
            <a:off x="7772400" y="4811275"/>
            <a:ext cx="1295400" cy="1997076"/>
          </a:xfrm>
          <a:prstGeom prst="rect">
            <a:avLst/>
          </a:prstGeom>
        </p:spPr>
      </p:pic>
      <p:sp>
        <p:nvSpPr>
          <p:cNvPr id="15" name="Title 1"/>
          <p:cNvSpPr>
            <a:spLocks noGrp="1"/>
          </p:cNvSpPr>
          <p:nvPr>
            <p:ph type="title"/>
          </p:nvPr>
        </p:nvSpPr>
        <p:spPr>
          <a:xfrm>
            <a:off x="374532" y="228600"/>
            <a:ext cx="8229600" cy="914400"/>
          </a:xfrm>
        </p:spPr>
        <p:txBody>
          <a:bodyPr>
            <a:normAutofit fontScale="90000"/>
          </a:bodyPr>
          <a:lstStyle/>
          <a:p>
            <a:r>
              <a:rPr lang="en-US" sz="4000" i="1" dirty="0" smtClean="0"/>
              <a:t>Developmental rates</a:t>
            </a:r>
            <a:br>
              <a:rPr lang="en-US" sz="4000" i="1" dirty="0" smtClean="0"/>
            </a:br>
            <a:r>
              <a:rPr lang="en-US" sz="3000" dirty="0" smtClean="0"/>
              <a:t>Estimated emergence</a:t>
            </a:r>
            <a:endParaRPr lang="en-US" sz="3000" dirty="0"/>
          </a:p>
        </p:txBody>
      </p:sp>
    </p:spTree>
    <p:extLst>
      <p:ext uri="{BB962C8B-B14F-4D97-AF65-F5344CB8AC3E}">
        <p14:creationId xmlns:p14="http://schemas.microsoft.com/office/powerpoint/2010/main" val="38926295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600" i="1" dirty="0" smtClean="0"/>
              <a:t>Upper Yakima River temperature</a:t>
            </a:r>
            <a:endParaRPr lang="en-US" sz="3600" i="1" dirty="0"/>
          </a:p>
        </p:txBody>
      </p:sp>
      <p:graphicFrame>
        <p:nvGraphicFramePr>
          <p:cNvPr id="3" name="Chart 2"/>
          <p:cNvGraphicFramePr>
            <a:graphicFrameLocks/>
          </p:cNvGraphicFramePr>
          <p:nvPr>
            <p:extLst>
              <p:ext uri="{D42A27DB-BD31-4B8C-83A1-F6EECF244321}">
                <p14:modId xmlns:p14="http://schemas.microsoft.com/office/powerpoint/2010/main" val="935058107"/>
              </p:ext>
            </p:extLst>
          </p:nvPr>
        </p:nvGraphicFramePr>
        <p:xfrm>
          <a:off x="533400" y="1371600"/>
          <a:ext cx="7772400" cy="4953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082814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40000"/>
          <a:stretch/>
        </p:blipFill>
        <p:spPr>
          <a:xfrm>
            <a:off x="1168911" y="3994429"/>
            <a:ext cx="2275617" cy="2844521"/>
          </a:xfrm>
          <a:prstGeom prst="rect">
            <a:avLst/>
          </a:prstGeom>
        </p:spPr>
      </p:pic>
      <p:sp>
        <p:nvSpPr>
          <p:cNvPr id="2" name="Title 1"/>
          <p:cNvSpPr>
            <a:spLocks noGrp="1"/>
          </p:cNvSpPr>
          <p:nvPr>
            <p:ph type="title"/>
          </p:nvPr>
        </p:nvSpPr>
        <p:spPr>
          <a:xfrm>
            <a:off x="533400" y="28575"/>
            <a:ext cx="8229600" cy="914400"/>
          </a:xfrm>
        </p:spPr>
        <p:txBody>
          <a:bodyPr>
            <a:normAutofit/>
          </a:bodyPr>
          <a:lstStyle/>
          <a:p>
            <a:r>
              <a:rPr lang="en-US" sz="3600" i="1" dirty="0" smtClean="0"/>
              <a:t>Emergence Timing</a:t>
            </a:r>
            <a:endParaRPr lang="en-US" sz="3600" i="1" dirty="0"/>
          </a:p>
        </p:txBody>
      </p:sp>
      <p:pic>
        <p:nvPicPr>
          <p:cNvPr id="11" name="Picture 2" descr="C:\Users\johnsclj\AppData\Local\Microsoft\Windows\Temporary Internet Files\Content.Outlook\NG9TX89K\P606000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573" b="1114"/>
          <a:stretch/>
        </p:blipFill>
        <p:spPr bwMode="auto">
          <a:xfrm>
            <a:off x="5867400" y="1008965"/>
            <a:ext cx="2362202" cy="284452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Chart 6"/>
          <p:cNvGraphicFramePr>
            <a:graphicFrameLocks/>
          </p:cNvGraphicFramePr>
          <p:nvPr>
            <p:extLst>
              <p:ext uri="{D42A27DB-BD31-4B8C-83A1-F6EECF244321}">
                <p14:modId xmlns:p14="http://schemas.microsoft.com/office/powerpoint/2010/main" val="2151738691"/>
              </p:ext>
            </p:extLst>
          </p:nvPr>
        </p:nvGraphicFramePr>
        <p:xfrm>
          <a:off x="4029075" y="4045089"/>
          <a:ext cx="5114925" cy="2743200"/>
        </p:xfrm>
        <a:graphic>
          <a:graphicData uri="http://schemas.openxmlformats.org/drawingml/2006/chart">
            <c:chart xmlns:c="http://schemas.openxmlformats.org/drawingml/2006/chart" xmlns:r="http://schemas.openxmlformats.org/officeDocument/2006/relationships" r:id="rId5"/>
          </a:graphicData>
        </a:graphic>
      </p:graphicFrame>
      <p:pic>
        <p:nvPicPr>
          <p:cNvPr id="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 y="1008966"/>
            <a:ext cx="4461041" cy="304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15092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data\EggToFry\E2F\CJ Par base map 2012.gif"/>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5000"/>
                    </a14:imgEffect>
                  </a14:imgLayer>
                </a14:imgProps>
              </a:ext>
            </a:extLst>
          </a:blip>
          <a:srcRect l="8727" t="13176" r="8727" b="10541"/>
          <a:stretch>
            <a:fillRect/>
          </a:stretch>
        </p:blipFill>
        <p:spPr bwMode="auto">
          <a:xfrm>
            <a:off x="2576328" y="1621267"/>
            <a:ext cx="6402492" cy="4572000"/>
          </a:xfrm>
          <a:prstGeom prst="rect">
            <a:avLst/>
          </a:prstGeom>
          <a:noFill/>
          <a:ln>
            <a:noFill/>
          </a:ln>
        </p:spPr>
      </p:pic>
      <p:pic>
        <p:nvPicPr>
          <p:cNvPr id="205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 r="16803"/>
          <a:stretch/>
        </p:blipFill>
        <p:spPr bwMode="auto">
          <a:xfrm>
            <a:off x="-19050" y="3950270"/>
            <a:ext cx="4133850" cy="2917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152400"/>
            <a:ext cx="8229600" cy="1143000"/>
          </a:xfrm>
        </p:spPr>
        <p:txBody>
          <a:bodyPr>
            <a:normAutofit fontScale="90000"/>
          </a:bodyPr>
          <a:lstStyle/>
          <a:p>
            <a:r>
              <a:rPr lang="en-US" sz="4000" i="1" dirty="0" smtClean="0"/>
              <a:t>Post-Emergent Growth</a:t>
            </a:r>
            <a:br>
              <a:rPr lang="en-US" sz="4000" i="1" dirty="0" smtClean="0"/>
            </a:br>
            <a:r>
              <a:rPr lang="en-US" sz="3000" dirty="0" smtClean="0"/>
              <a:t>Study area</a:t>
            </a:r>
            <a:endParaRPr lang="en-US" sz="3000" dirty="0"/>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050" y="1507706"/>
            <a:ext cx="2362200" cy="2442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29784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a:graphicFrameLocks/>
          </p:cNvGraphicFramePr>
          <p:nvPr>
            <p:extLst>
              <p:ext uri="{D42A27DB-BD31-4B8C-83A1-F6EECF244321}">
                <p14:modId xmlns:p14="http://schemas.microsoft.com/office/powerpoint/2010/main" val="3864279956"/>
              </p:ext>
            </p:extLst>
          </p:nvPr>
        </p:nvGraphicFramePr>
        <p:xfrm>
          <a:off x="304800" y="1066800"/>
          <a:ext cx="7150945" cy="486817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457200" y="8630"/>
            <a:ext cx="8229600" cy="1143000"/>
          </a:xfrm>
        </p:spPr>
        <p:txBody>
          <a:bodyPr/>
          <a:lstStyle/>
          <a:p>
            <a:r>
              <a:rPr lang="en-US" i="1" dirty="0" smtClean="0"/>
              <a:t>Post-Emergent Growth</a:t>
            </a:r>
            <a:endParaRPr lang="en-US" i="1" dirty="0"/>
          </a:p>
        </p:txBody>
      </p:sp>
      <p:sp>
        <p:nvSpPr>
          <p:cNvPr id="6" name="TextBox 5"/>
          <p:cNvSpPr txBox="1"/>
          <p:nvPr/>
        </p:nvSpPr>
        <p:spPr>
          <a:xfrm>
            <a:off x="3505200" y="2477982"/>
            <a:ext cx="1962995" cy="307777"/>
          </a:xfrm>
          <a:prstGeom prst="rect">
            <a:avLst/>
          </a:prstGeom>
          <a:noFill/>
        </p:spPr>
        <p:txBody>
          <a:bodyPr wrap="square" rtlCol="0">
            <a:spAutoFit/>
          </a:bodyPr>
          <a:lstStyle/>
          <a:p>
            <a:r>
              <a:rPr lang="en-US" sz="1400" dirty="0" smtClean="0"/>
              <a:t>Main-stem Yakima River</a:t>
            </a:r>
            <a:endParaRPr lang="en-US" sz="1400" dirty="0"/>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54292" y="4800600"/>
            <a:ext cx="1989708"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68792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i="1" dirty="0" smtClean="0"/>
              <a:t>Summary</a:t>
            </a:r>
            <a:endParaRPr lang="en-US" sz="3600" i="1" dirty="0"/>
          </a:p>
        </p:txBody>
      </p:sp>
      <p:sp>
        <p:nvSpPr>
          <p:cNvPr id="3" name="Content Placeholder 2"/>
          <p:cNvSpPr>
            <a:spLocks noGrp="1"/>
          </p:cNvSpPr>
          <p:nvPr>
            <p:ph idx="1"/>
          </p:nvPr>
        </p:nvSpPr>
        <p:spPr>
          <a:xfrm>
            <a:off x="381000" y="1447800"/>
            <a:ext cx="6519862" cy="3962400"/>
          </a:xfrm>
        </p:spPr>
        <p:txBody>
          <a:bodyPr>
            <a:normAutofit lnSpcReduction="10000"/>
          </a:bodyPr>
          <a:lstStyle/>
          <a:p>
            <a:r>
              <a:rPr lang="en-US" sz="1600" dirty="0" smtClean="0"/>
              <a:t>Both parental and environmental factors appear to have an effect on early survival.</a:t>
            </a:r>
          </a:p>
          <a:p>
            <a:pPr marL="0" indent="0">
              <a:buNone/>
            </a:pPr>
            <a:endParaRPr lang="en-US" sz="1600" dirty="0" smtClean="0"/>
          </a:p>
          <a:p>
            <a:r>
              <a:rPr lang="en-US" sz="1600" dirty="0" smtClean="0"/>
              <a:t>Indirect evidence (k</a:t>
            </a:r>
            <a:r>
              <a:rPr lang="en-US" sz="1600" baseline="-25000" dirty="0" smtClean="0"/>
              <a:t>D</a:t>
            </a:r>
            <a:r>
              <a:rPr lang="en-US" sz="1600" dirty="0" smtClean="0"/>
              <a:t> within egg boxes at recovery) suggest differential development, attributable to reach specific environmental conditions.</a:t>
            </a:r>
          </a:p>
          <a:p>
            <a:pPr marL="0" indent="0">
              <a:buNone/>
            </a:pPr>
            <a:endParaRPr lang="en-US" sz="1600" dirty="0" smtClean="0"/>
          </a:p>
          <a:p>
            <a:r>
              <a:rPr lang="en-US" sz="1600" dirty="0" smtClean="0"/>
              <a:t>Preliminary data suggests differences in the rate of development among study reaches, likely occurring in early stages of development</a:t>
            </a:r>
          </a:p>
          <a:p>
            <a:pPr marL="0" indent="0">
              <a:buNone/>
            </a:pPr>
            <a:endParaRPr lang="en-US" sz="1600" dirty="0" smtClean="0"/>
          </a:p>
          <a:p>
            <a:r>
              <a:rPr lang="en-US" sz="1600" dirty="0" smtClean="0"/>
              <a:t>Preliminary data suggest differences in the timing of emergence among study reaches, corresponding with observed alevin development over time.</a:t>
            </a:r>
          </a:p>
          <a:p>
            <a:pPr marL="0" indent="0">
              <a:buNone/>
            </a:pPr>
            <a:endParaRPr lang="en-US" sz="1600" dirty="0" smtClean="0"/>
          </a:p>
          <a:p>
            <a:r>
              <a:rPr lang="en-US" sz="1600" dirty="0" smtClean="0"/>
              <a:t>Post-emergent growth rates also appear to correspond with reach scale differences in developmental rate and emergence timing.</a:t>
            </a:r>
          </a:p>
        </p:txBody>
      </p:sp>
      <p:sp>
        <p:nvSpPr>
          <p:cNvPr id="4" name="TextBox 3"/>
          <p:cNvSpPr txBox="1"/>
          <p:nvPr/>
        </p:nvSpPr>
        <p:spPr>
          <a:xfrm>
            <a:off x="228600" y="5791200"/>
            <a:ext cx="6562725" cy="738664"/>
          </a:xfrm>
          <a:prstGeom prst="rect">
            <a:avLst/>
          </a:prstGeom>
          <a:noFill/>
        </p:spPr>
        <p:txBody>
          <a:bodyPr wrap="square" rtlCol="0">
            <a:spAutoFit/>
          </a:bodyPr>
          <a:lstStyle/>
          <a:p>
            <a:pPr>
              <a:spcBef>
                <a:spcPct val="20000"/>
              </a:spcBef>
            </a:pPr>
            <a:r>
              <a:rPr lang="en-US" sz="1400" dirty="0" smtClean="0"/>
              <a:t>Additional information: WDFW</a:t>
            </a:r>
            <a:r>
              <a:rPr lang="en-US" sz="1400" dirty="0"/>
              <a:t>, YKFP WDFW M&amp;E Report, 5/1/2012 - 12/31/2013 Annual </a:t>
            </a:r>
            <a:r>
              <a:rPr lang="en-US" sz="1400" dirty="0" smtClean="0"/>
              <a:t>Report to Bonneville Power Administration, 1995-063-25. Submitted December 2014; Available (soon) www.bpa.gov</a:t>
            </a:r>
            <a:endParaRPr lang="en-US" sz="1400" dirty="0">
              <a:latin typeface="Arial" charset="0"/>
            </a:endParaRPr>
          </a:p>
        </p:txBody>
      </p:sp>
      <p:pic>
        <p:nvPicPr>
          <p:cNvPr id="11"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68257" r="8692"/>
          <a:stretch/>
        </p:blipFill>
        <p:spPr bwMode="auto">
          <a:xfrm>
            <a:off x="7086600" y="1143000"/>
            <a:ext cx="2011680" cy="566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14386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p:cNvSpPr>
            <a:spLocks noGrp="1" noChangeArrowheads="1"/>
          </p:cNvSpPr>
          <p:nvPr>
            <p:ph type="title"/>
          </p:nvPr>
        </p:nvSpPr>
        <p:spPr>
          <a:xfrm>
            <a:off x="762000" y="0"/>
            <a:ext cx="7772400" cy="1143000"/>
          </a:xfrm>
        </p:spPr>
        <p:txBody>
          <a:bodyPr>
            <a:normAutofit/>
          </a:bodyPr>
          <a:lstStyle/>
          <a:p>
            <a:pPr eaLnBrk="1" hangingPunct="1">
              <a:defRPr/>
            </a:pPr>
            <a:r>
              <a:rPr lang="en-US" sz="3600" i="1" dirty="0" smtClean="0"/>
              <a:t>Acknowledgements</a:t>
            </a:r>
          </a:p>
        </p:txBody>
      </p:sp>
      <p:sp>
        <p:nvSpPr>
          <p:cNvPr id="59396" name="Rectangle 3"/>
          <p:cNvSpPr>
            <a:spLocks noGrp="1" noChangeArrowheads="1"/>
          </p:cNvSpPr>
          <p:nvPr>
            <p:ph idx="1"/>
          </p:nvPr>
        </p:nvSpPr>
        <p:spPr>
          <a:xfrm>
            <a:off x="228600" y="1066800"/>
            <a:ext cx="8763000" cy="5334000"/>
          </a:xfrm>
        </p:spPr>
        <p:txBody>
          <a:bodyPr>
            <a:noAutofit/>
          </a:bodyPr>
          <a:lstStyle/>
          <a:p>
            <a:pPr eaLnBrk="1" hangingPunct="1">
              <a:lnSpc>
                <a:spcPct val="90000"/>
              </a:lnSpc>
              <a:buClr>
                <a:srgbClr val="000000"/>
              </a:buClr>
              <a:buFont typeface="Wingdings" charset="0"/>
              <a:buChar char="l"/>
              <a:defRPr/>
            </a:pPr>
            <a:r>
              <a:rPr lang="en-US" sz="1200" dirty="0" smtClean="0">
                <a:latin typeface="+mj-lt"/>
                <a:ea typeface="ＭＳ Ｐゴシック" charset="0"/>
                <a:cs typeface="ＭＳ Ｐゴシック" charset="0"/>
              </a:rPr>
              <a:t>WDFW:</a:t>
            </a:r>
          </a:p>
          <a:p>
            <a:pPr marL="740664" lvl="1" indent="0" eaLnBrk="1" hangingPunct="1">
              <a:lnSpc>
                <a:spcPct val="90000"/>
              </a:lnSpc>
              <a:buNone/>
              <a:defRPr/>
            </a:pPr>
            <a:r>
              <a:rPr lang="en-US" sz="1200" dirty="0" smtClean="0">
                <a:latin typeface="+mj-lt"/>
                <a:ea typeface="ＭＳ Ｐゴシック" charset="0"/>
                <a:cs typeface="Arial" charset="0"/>
              </a:rPr>
              <a:t>Trenton De Boer, Nick Mankus, Tim Webster, Scott Coil, Anthony Fritts, Gabriel </a:t>
            </a:r>
            <a:r>
              <a:rPr lang="en-US" sz="1200" dirty="0">
                <a:latin typeface="+mj-lt"/>
                <a:ea typeface="ＭＳ Ｐゴシック" charset="0"/>
                <a:cs typeface="Arial" charset="0"/>
              </a:rPr>
              <a:t>Stotz, </a:t>
            </a:r>
            <a:r>
              <a:rPr lang="en-US" sz="1200" dirty="0">
                <a:latin typeface="+mj-lt"/>
                <a:ea typeface="ＭＳ Ｐゴシック" charset="0"/>
              </a:rPr>
              <a:t>Danielle </a:t>
            </a:r>
            <a:r>
              <a:rPr lang="en-US" sz="1200" dirty="0" smtClean="0">
                <a:latin typeface="+mj-lt"/>
                <a:ea typeface="ＭＳ Ｐゴシック" charset="0"/>
              </a:rPr>
              <a:t>Sevold</a:t>
            </a:r>
            <a:r>
              <a:rPr lang="en-US" sz="1200" dirty="0">
                <a:latin typeface="+mj-lt"/>
                <a:ea typeface="ＭＳ Ｐゴシック" charset="0"/>
              </a:rPr>
              <a:t>, </a:t>
            </a:r>
            <a:r>
              <a:rPr lang="en-US" sz="1200" dirty="0">
                <a:latin typeface="+mj-lt"/>
                <a:ea typeface="ＭＳ Ｐゴシック" charset="0"/>
                <a:cs typeface="Arial" charset="0"/>
              </a:rPr>
              <a:t>Krystal Rodriguez, Gabriel </a:t>
            </a:r>
            <a:r>
              <a:rPr lang="en-US" sz="1200" dirty="0" smtClean="0">
                <a:latin typeface="+mj-lt"/>
                <a:ea typeface="ＭＳ Ｐゴシック" charset="0"/>
                <a:cs typeface="Arial" charset="0"/>
              </a:rPr>
              <a:t>Temple</a:t>
            </a:r>
            <a:r>
              <a:rPr lang="en-US" sz="1200" dirty="0" smtClean="0">
                <a:latin typeface="+mj-lt"/>
                <a:ea typeface="ＭＳ Ｐゴシック" charset="0"/>
              </a:rPr>
              <a:t>,</a:t>
            </a:r>
            <a:r>
              <a:rPr lang="en-US" sz="1200" dirty="0" smtClean="0">
                <a:latin typeface="+mj-lt"/>
                <a:ea typeface="ＭＳ Ｐゴシック" charset="0"/>
                <a:cs typeface="Arial" charset="0"/>
              </a:rPr>
              <a:t> Nicole Stokes, </a:t>
            </a:r>
            <a:r>
              <a:rPr lang="en-US" sz="1200" dirty="0">
                <a:latin typeface="+mj-lt"/>
                <a:ea typeface="ＭＳ Ｐゴシック" charset="0"/>
                <a:cs typeface="Arial" charset="0"/>
              </a:rPr>
              <a:t>Molly Kelly</a:t>
            </a:r>
            <a:r>
              <a:rPr lang="en-US" sz="1200" dirty="0" smtClean="0">
                <a:latin typeface="+mj-lt"/>
                <a:ea typeface="ＭＳ Ｐゴシック" charset="0"/>
                <a:cs typeface="Arial" charset="0"/>
              </a:rPr>
              <a:t>, </a:t>
            </a:r>
            <a:r>
              <a:rPr lang="en-US" sz="1200" dirty="0">
                <a:latin typeface="+mj-lt"/>
                <a:ea typeface="ＭＳ Ｐゴシック" charset="0"/>
                <a:cs typeface="Arial" charset="0"/>
              </a:rPr>
              <a:t>Zack Mays</a:t>
            </a:r>
            <a:r>
              <a:rPr lang="en-US" sz="1200" dirty="0" smtClean="0">
                <a:latin typeface="+mj-lt"/>
                <a:ea typeface="ＭＳ Ｐゴシック" charset="0"/>
                <a:cs typeface="Arial" charset="0"/>
              </a:rPr>
              <a:t>, </a:t>
            </a:r>
            <a:r>
              <a:rPr lang="en-US" sz="1200" dirty="0">
                <a:latin typeface="+mj-lt"/>
                <a:ea typeface="ＭＳ Ｐゴシック" charset="0"/>
                <a:cs typeface="Arial" charset="0"/>
              </a:rPr>
              <a:t>Tanya Lamb</a:t>
            </a:r>
            <a:r>
              <a:rPr lang="en-US" sz="1200" dirty="0">
                <a:latin typeface="+mj-lt"/>
                <a:ea typeface="ＭＳ Ｐゴシック" charset="0"/>
              </a:rPr>
              <a:t>, </a:t>
            </a:r>
            <a:r>
              <a:rPr lang="en-US" sz="1200" dirty="0" smtClean="0">
                <a:latin typeface="+mj-lt"/>
                <a:ea typeface="ＭＳ Ｐゴシック" charset="0"/>
              </a:rPr>
              <a:t>Steve Schroder</a:t>
            </a:r>
            <a:r>
              <a:rPr lang="en-US" sz="1200" dirty="0">
                <a:latin typeface="+mj-lt"/>
                <a:ea typeface="ＭＳ Ｐゴシック" charset="0"/>
              </a:rPr>
              <a:t>, Chad Stockton</a:t>
            </a:r>
            <a:r>
              <a:rPr lang="en-US" sz="1200" dirty="0" smtClean="0">
                <a:latin typeface="+mj-lt"/>
                <a:ea typeface="ＭＳ Ｐゴシック" charset="0"/>
              </a:rPr>
              <a:t>, Cole Barret, Kyle Hatch, Bryan Bachman-Rhodes, Matt </a:t>
            </a:r>
            <a:r>
              <a:rPr lang="en-US" sz="1200" dirty="0">
                <a:latin typeface="+mj-lt"/>
                <a:ea typeface="ＭＳ Ｐゴシック" charset="0"/>
              </a:rPr>
              <a:t>Sizer, </a:t>
            </a:r>
            <a:r>
              <a:rPr lang="en-US" sz="1200" dirty="0" smtClean="0">
                <a:latin typeface="+mj-lt"/>
                <a:ea typeface="ＭＳ Ｐゴシック" charset="0"/>
              </a:rPr>
              <a:t>Ben Backstrom</a:t>
            </a:r>
            <a:r>
              <a:rPr lang="en-US" sz="1200" dirty="0">
                <a:latin typeface="+mj-lt"/>
                <a:ea typeface="ＭＳ Ｐゴシック" charset="0"/>
              </a:rPr>
              <a:t>, </a:t>
            </a:r>
            <a:r>
              <a:rPr lang="en-US" sz="1200" dirty="0" smtClean="0">
                <a:latin typeface="+mj-lt"/>
                <a:ea typeface="ＭＳ Ｐゴシック" charset="0"/>
              </a:rPr>
              <a:t>Mike </a:t>
            </a:r>
            <a:r>
              <a:rPr lang="en-US" sz="1200" dirty="0">
                <a:latin typeface="+mj-lt"/>
                <a:ea typeface="ＭＳ Ｐゴシック" charset="0"/>
              </a:rPr>
              <a:t>Tonseth, Andrew Murdoch, Kevin White, </a:t>
            </a:r>
            <a:r>
              <a:rPr lang="en-US" sz="1200" dirty="0" smtClean="0">
                <a:latin typeface="+mj-lt"/>
                <a:ea typeface="ＭＳ Ｐゴシック" charset="0"/>
              </a:rPr>
              <a:t>Clint Deason Diana </a:t>
            </a:r>
            <a:r>
              <a:rPr lang="en-US" sz="1200" dirty="0">
                <a:latin typeface="+mj-lt"/>
                <a:ea typeface="ＭＳ Ｐゴシック" charset="0"/>
              </a:rPr>
              <a:t>Dechand, Chad </a:t>
            </a:r>
            <a:r>
              <a:rPr lang="en-US" sz="1200" dirty="0" smtClean="0">
                <a:latin typeface="+mj-lt"/>
                <a:ea typeface="ＭＳ Ｐゴシック" charset="0"/>
              </a:rPr>
              <a:t>Herring, Cade Linquist, Charles (Ian) Coon, Zack Lessig.</a:t>
            </a:r>
            <a:endParaRPr lang="en-US" sz="1200" dirty="0">
              <a:latin typeface="+mj-lt"/>
              <a:ea typeface="ＭＳ Ｐゴシック" charset="0"/>
            </a:endParaRPr>
          </a:p>
          <a:p>
            <a:pPr eaLnBrk="1" hangingPunct="1">
              <a:lnSpc>
                <a:spcPct val="90000"/>
              </a:lnSpc>
              <a:buClr>
                <a:schemeClr val="bg1"/>
              </a:buClr>
              <a:buFont typeface="Wingdings" charset="0"/>
              <a:buChar char="l"/>
              <a:defRPr/>
            </a:pPr>
            <a:endParaRPr lang="en-US" sz="1200" dirty="0" smtClean="0">
              <a:latin typeface="+mj-lt"/>
              <a:ea typeface="ＭＳ Ｐゴシック" charset="0"/>
              <a:cs typeface="ＭＳ Ｐゴシック" charset="0"/>
            </a:endParaRPr>
          </a:p>
          <a:p>
            <a:pPr eaLnBrk="1" hangingPunct="1">
              <a:lnSpc>
                <a:spcPct val="90000"/>
              </a:lnSpc>
              <a:buFont typeface="Wingdings" charset="0"/>
              <a:buChar char="l"/>
              <a:defRPr/>
            </a:pPr>
            <a:r>
              <a:rPr lang="en-US" sz="1200" dirty="0" smtClean="0">
                <a:latin typeface="+mj-lt"/>
                <a:ea typeface="ＭＳ Ｐゴシック" charset="0"/>
                <a:cs typeface="ＭＳ Ｐゴシック" charset="0"/>
              </a:rPr>
              <a:t>YKFP:</a:t>
            </a:r>
          </a:p>
          <a:p>
            <a:pPr lvl="1" eaLnBrk="1" hangingPunct="1">
              <a:lnSpc>
                <a:spcPct val="90000"/>
              </a:lnSpc>
              <a:buClr>
                <a:schemeClr val="bg1"/>
              </a:buClr>
              <a:buNone/>
              <a:defRPr/>
            </a:pPr>
            <a:r>
              <a:rPr lang="en-US" sz="1200" dirty="0" smtClean="0">
                <a:latin typeface="+mj-lt"/>
                <a:ea typeface="ＭＳ Ｐゴシック" charset="0"/>
              </a:rPr>
              <a:t>	Charlie Strom and the CESRF Staff, Dave Fast</a:t>
            </a:r>
          </a:p>
          <a:p>
            <a:pPr eaLnBrk="1" hangingPunct="1">
              <a:lnSpc>
                <a:spcPct val="90000"/>
              </a:lnSpc>
              <a:buClr>
                <a:schemeClr val="bg1"/>
              </a:buClr>
              <a:buFont typeface="Wingdings" charset="0"/>
              <a:buChar char="l"/>
              <a:defRPr/>
            </a:pPr>
            <a:endParaRPr lang="en-US" sz="1200" dirty="0" smtClean="0">
              <a:latin typeface="+mj-lt"/>
              <a:ea typeface="ＭＳ Ｐゴシック" charset="0"/>
              <a:cs typeface="ＭＳ Ｐゴシック" charset="0"/>
            </a:endParaRPr>
          </a:p>
          <a:p>
            <a:pPr eaLnBrk="1" hangingPunct="1">
              <a:lnSpc>
                <a:spcPct val="90000"/>
              </a:lnSpc>
              <a:buFont typeface="Wingdings" charset="0"/>
              <a:buChar char="l"/>
              <a:defRPr/>
            </a:pPr>
            <a:r>
              <a:rPr lang="en-US" sz="1200" dirty="0" smtClean="0">
                <a:latin typeface="+mj-lt"/>
                <a:ea typeface="ＭＳ Ｐゴシック" charset="0"/>
                <a:cs typeface="ＭＳ Ｐゴシック" charset="0"/>
              </a:rPr>
              <a:t>BPA:</a:t>
            </a:r>
            <a:endParaRPr lang="en-US" sz="1200" dirty="0">
              <a:latin typeface="+mj-lt"/>
              <a:ea typeface="ＭＳ Ｐゴシック" charset="0"/>
              <a:cs typeface="ＭＳ Ｐゴシック" charset="0"/>
            </a:endParaRPr>
          </a:p>
          <a:p>
            <a:pPr lvl="1" indent="0" eaLnBrk="1" hangingPunct="1">
              <a:lnSpc>
                <a:spcPct val="90000"/>
              </a:lnSpc>
              <a:buNone/>
              <a:defRPr/>
            </a:pPr>
            <a:r>
              <a:rPr lang="en-US" sz="1200" dirty="0" smtClean="0">
                <a:latin typeface="+mj-lt"/>
                <a:ea typeface="ＭＳ Ｐゴシック" charset="0"/>
              </a:rPr>
              <a:t>Patty Smith</a:t>
            </a:r>
          </a:p>
          <a:p>
            <a:pPr lvl="1" indent="0" eaLnBrk="1" hangingPunct="1">
              <a:lnSpc>
                <a:spcPct val="90000"/>
              </a:lnSpc>
              <a:buNone/>
              <a:defRPr/>
            </a:pPr>
            <a:r>
              <a:rPr lang="en-US" sz="1200" dirty="0" smtClean="0">
                <a:latin typeface="+mj-lt"/>
                <a:ea typeface="ＭＳ Ｐゴシック" charset="0"/>
              </a:rPr>
              <a:t>Michelle O’Malley</a:t>
            </a:r>
          </a:p>
          <a:p>
            <a:pPr eaLnBrk="1" hangingPunct="1">
              <a:lnSpc>
                <a:spcPct val="90000"/>
              </a:lnSpc>
              <a:buClr>
                <a:schemeClr val="bg1"/>
              </a:buClr>
              <a:buFont typeface="Wingdings" charset="0"/>
              <a:buChar char="l"/>
              <a:defRPr/>
            </a:pPr>
            <a:endParaRPr lang="en-US" sz="1200" dirty="0" smtClean="0">
              <a:latin typeface="+mj-lt"/>
              <a:ea typeface="ＭＳ Ｐゴシック" charset="0"/>
              <a:cs typeface="Times New Roman" charset="0"/>
            </a:endParaRPr>
          </a:p>
          <a:p>
            <a:pPr eaLnBrk="1" hangingPunct="1">
              <a:lnSpc>
                <a:spcPct val="90000"/>
              </a:lnSpc>
              <a:buFont typeface="Wingdings" charset="0"/>
              <a:buChar char="l"/>
              <a:defRPr/>
            </a:pPr>
            <a:r>
              <a:rPr lang="en-US" sz="1200" dirty="0" smtClean="0">
                <a:latin typeface="+mj-lt"/>
                <a:ea typeface="ＭＳ Ｐゴシック" charset="0"/>
                <a:cs typeface="Times New Roman" charset="0"/>
              </a:rPr>
              <a:t>Oncorh</a:t>
            </a:r>
            <a:r>
              <a:rPr lang="en-US" sz="1200" dirty="0" smtClean="0">
                <a:latin typeface="+mj-lt"/>
                <a:ea typeface="ＭＳ Ｐゴシック" charset="0"/>
                <a:cs typeface="ＭＳ Ｐゴシック" charset="0"/>
              </a:rPr>
              <a:t> </a:t>
            </a:r>
            <a:r>
              <a:rPr lang="en-US" sz="1200" dirty="0">
                <a:latin typeface="+mj-lt"/>
                <a:ea typeface="ＭＳ Ｐゴシック" charset="0"/>
                <a:cs typeface="ＭＳ Ｐゴシック" charset="0"/>
              </a:rPr>
              <a:t>Consulting:</a:t>
            </a:r>
          </a:p>
          <a:p>
            <a:pPr lvl="1" indent="0" eaLnBrk="1" hangingPunct="1">
              <a:lnSpc>
                <a:spcPct val="90000"/>
              </a:lnSpc>
              <a:buNone/>
              <a:defRPr/>
            </a:pPr>
            <a:r>
              <a:rPr lang="en-US" sz="1200" dirty="0" smtClean="0">
                <a:latin typeface="+mj-lt"/>
                <a:ea typeface="ＭＳ Ｐゴシック" charset="0"/>
              </a:rPr>
              <a:t>Curt Knudsen</a:t>
            </a:r>
          </a:p>
          <a:p>
            <a:pPr eaLnBrk="1" hangingPunct="1">
              <a:lnSpc>
                <a:spcPct val="90000"/>
              </a:lnSpc>
              <a:buClr>
                <a:schemeClr val="bg1"/>
              </a:buClr>
              <a:buFont typeface="Wingdings" charset="0"/>
              <a:buChar char="l"/>
              <a:defRPr/>
            </a:pPr>
            <a:endParaRPr lang="en-US" sz="1200" dirty="0" smtClean="0">
              <a:latin typeface="+mj-lt"/>
              <a:ea typeface="ＭＳ Ｐゴシック" charset="0"/>
              <a:cs typeface="ＭＳ Ｐゴシック" charset="0"/>
            </a:endParaRPr>
          </a:p>
          <a:p>
            <a:pPr eaLnBrk="1" hangingPunct="1">
              <a:lnSpc>
                <a:spcPct val="90000"/>
              </a:lnSpc>
              <a:buFont typeface="Wingdings" charset="0"/>
              <a:buChar char="l"/>
              <a:defRPr/>
            </a:pPr>
            <a:r>
              <a:rPr lang="en-US" sz="1200" dirty="0" smtClean="0">
                <a:latin typeface="+mj-lt"/>
                <a:ea typeface="ＭＳ Ｐゴシック" charset="0"/>
                <a:cs typeface="ＭＳ Ｐゴシック" charset="0"/>
              </a:rPr>
              <a:t>NOAA:</a:t>
            </a:r>
          </a:p>
          <a:p>
            <a:pPr marL="457200" lvl="1" indent="0">
              <a:lnSpc>
                <a:spcPct val="90000"/>
              </a:lnSpc>
              <a:buClr>
                <a:schemeClr val="bg1"/>
              </a:buClr>
              <a:buNone/>
              <a:defRPr/>
            </a:pPr>
            <a:r>
              <a:rPr lang="en-US" sz="1200" dirty="0" smtClean="0">
                <a:latin typeface="+mj-lt"/>
                <a:ea typeface="ＭＳ Ｐゴシック" charset="0"/>
                <a:cs typeface="ＭＳ Ｐゴシック" charset="0"/>
              </a:rPr>
              <a:t>        George Pess</a:t>
            </a:r>
          </a:p>
          <a:p>
            <a:pPr lvl="1" indent="0" eaLnBrk="1" hangingPunct="1">
              <a:lnSpc>
                <a:spcPct val="90000"/>
              </a:lnSpc>
              <a:buNone/>
              <a:defRPr/>
            </a:pPr>
            <a:r>
              <a:rPr lang="en-US" sz="1200" dirty="0" smtClean="0">
                <a:latin typeface="+mj-lt"/>
                <a:ea typeface="ＭＳ Ｐゴシック" charset="0"/>
              </a:rPr>
              <a:t>Andy Dittman</a:t>
            </a:r>
          </a:p>
          <a:p>
            <a:pPr lvl="1" indent="0" eaLnBrk="1" hangingPunct="1">
              <a:lnSpc>
                <a:spcPct val="90000"/>
              </a:lnSpc>
              <a:buNone/>
              <a:defRPr/>
            </a:pPr>
            <a:r>
              <a:rPr lang="en-US" sz="1200" dirty="0" smtClean="0">
                <a:latin typeface="+mj-lt"/>
                <a:ea typeface="ＭＳ Ｐゴシック" charset="0"/>
              </a:rPr>
              <a:t>Gabriel Brooks</a:t>
            </a:r>
          </a:p>
          <a:p>
            <a:pPr eaLnBrk="1" hangingPunct="1">
              <a:lnSpc>
                <a:spcPct val="90000"/>
              </a:lnSpc>
              <a:buClr>
                <a:schemeClr val="bg1"/>
              </a:buClr>
              <a:buFont typeface="Wingdings" charset="0"/>
              <a:buChar char="l"/>
              <a:defRPr/>
            </a:pPr>
            <a:endParaRPr lang="en-US" sz="1200" dirty="0" smtClean="0">
              <a:latin typeface="+mj-lt"/>
              <a:ea typeface="ＭＳ Ｐゴシック" charset="0"/>
              <a:cs typeface="ＭＳ Ｐゴシック" charset="0"/>
            </a:endParaRPr>
          </a:p>
          <a:p>
            <a:pPr eaLnBrk="1" hangingPunct="1">
              <a:lnSpc>
                <a:spcPct val="90000"/>
              </a:lnSpc>
              <a:buFont typeface="Wingdings" charset="0"/>
              <a:buChar char="l"/>
              <a:defRPr/>
            </a:pPr>
            <a:r>
              <a:rPr lang="en-US" sz="1200" dirty="0" smtClean="0">
                <a:latin typeface="+mj-lt"/>
                <a:ea typeface="ＭＳ Ｐゴシック" charset="0"/>
                <a:cs typeface="ＭＳ Ｐゴシック" charset="0"/>
              </a:rPr>
              <a:t>Grant </a:t>
            </a:r>
            <a:r>
              <a:rPr lang="en-US" sz="1200" dirty="0">
                <a:latin typeface="+mj-lt"/>
                <a:ea typeface="ＭＳ Ｐゴシック" charset="0"/>
                <a:cs typeface="ＭＳ Ｐゴシック" charset="0"/>
              </a:rPr>
              <a:t>County PUD:</a:t>
            </a:r>
          </a:p>
          <a:p>
            <a:pPr lvl="1" indent="0" eaLnBrk="1" hangingPunct="1">
              <a:lnSpc>
                <a:spcPct val="90000"/>
              </a:lnSpc>
              <a:buNone/>
              <a:defRPr/>
            </a:pPr>
            <a:r>
              <a:rPr lang="en-US" sz="1200" dirty="0">
                <a:latin typeface="+mj-lt"/>
                <a:ea typeface="ＭＳ Ｐゴシック" charset="0"/>
              </a:rPr>
              <a:t>Todd Pearsons</a:t>
            </a:r>
          </a:p>
          <a:p>
            <a:pPr eaLnBrk="1" hangingPunct="1">
              <a:lnSpc>
                <a:spcPct val="90000"/>
              </a:lnSpc>
              <a:buClr>
                <a:schemeClr val="bg1"/>
              </a:buClr>
              <a:buFont typeface="Wingdings" charset="0"/>
              <a:buChar char="l"/>
              <a:defRPr/>
            </a:pPr>
            <a:endParaRPr lang="en-US" sz="1200" dirty="0" smtClean="0">
              <a:latin typeface="+mj-lt"/>
              <a:ea typeface="ＭＳ Ｐゴシック" charset="0"/>
              <a:cs typeface="ＭＳ Ｐゴシック" charset="0"/>
            </a:endParaRPr>
          </a:p>
          <a:p>
            <a:pPr eaLnBrk="1" hangingPunct="1">
              <a:lnSpc>
                <a:spcPct val="90000"/>
              </a:lnSpc>
              <a:buFont typeface="Wingdings" charset="0"/>
              <a:buChar char="l"/>
              <a:defRPr/>
            </a:pPr>
            <a:r>
              <a:rPr lang="en-US" sz="1200" dirty="0" smtClean="0">
                <a:latin typeface="+mj-lt"/>
                <a:ea typeface="ＭＳ Ｐゴシック" charset="0"/>
                <a:cs typeface="ＭＳ Ｐゴシック" charset="0"/>
              </a:rPr>
              <a:t>Southampton University:</a:t>
            </a:r>
            <a:endParaRPr lang="en-US" sz="1200" dirty="0">
              <a:latin typeface="+mj-lt"/>
              <a:ea typeface="ＭＳ Ｐゴシック" charset="0"/>
              <a:cs typeface="ＭＳ Ｐゴシック" charset="0"/>
            </a:endParaRPr>
          </a:p>
          <a:p>
            <a:pPr lvl="1" indent="0" eaLnBrk="1" hangingPunct="1">
              <a:lnSpc>
                <a:spcPct val="90000"/>
              </a:lnSpc>
              <a:buNone/>
              <a:defRPr/>
            </a:pPr>
            <a:r>
              <a:rPr lang="en-US" sz="1200" dirty="0">
                <a:latin typeface="+mj-lt"/>
                <a:ea typeface="ＭＳ Ｐゴシック" charset="0"/>
              </a:rPr>
              <a:t>David </a:t>
            </a:r>
            <a:r>
              <a:rPr lang="en-US" sz="1200" dirty="0" smtClean="0">
                <a:latin typeface="+mj-lt"/>
                <a:ea typeface="ＭＳ Ｐゴシック" charset="0"/>
              </a:rPr>
              <a:t>Sear</a:t>
            </a:r>
            <a:endParaRPr lang="en-US" sz="1200" dirty="0">
              <a:ea typeface="ＭＳ Ｐゴシック" charset="0"/>
            </a:endParaRPr>
          </a:p>
        </p:txBody>
      </p:sp>
      <p:grpSp>
        <p:nvGrpSpPr>
          <p:cNvPr id="2" name="Group 1"/>
          <p:cNvGrpSpPr/>
          <p:nvPr/>
        </p:nvGrpSpPr>
        <p:grpSpPr>
          <a:xfrm>
            <a:off x="2667000" y="2895600"/>
            <a:ext cx="6241065" cy="3037105"/>
            <a:chOff x="2205120" y="2060520"/>
            <a:chExt cx="6926865" cy="3507033"/>
          </a:xfrm>
        </p:grpSpPr>
        <p:pic>
          <p:nvPicPr>
            <p:cNvPr id="1229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00"/>
            <a:stretch/>
          </p:blipFill>
          <p:spPr bwMode="auto">
            <a:xfrm>
              <a:off x="4529601" y="3854505"/>
              <a:ext cx="2276856" cy="1713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18"/>
            <a:stretch/>
          </p:blipFill>
          <p:spPr bwMode="auto">
            <a:xfrm>
              <a:off x="2205120" y="3854505"/>
              <a:ext cx="2276856" cy="170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18"/>
            <a:stretch/>
          </p:blipFill>
          <p:spPr bwMode="auto">
            <a:xfrm>
              <a:off x="4529601" y="2060520"/>
              <a:ext cx="2276856" cy="170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2274" y="2060520"/>
              <a:ext cx="2279711" cy="1709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32601" t="15892" r="10662" b="27401"/>
            <a:stretch/>
          </p:blipFill>
          <p:spPr bwMode="auto">
            <a:xfrm>
              <a:off x="2218944" y="2060520"/>
              <a:ext cx="2276856" cy="170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7" name="Picture 9"/>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271" r="10297"/>
            <a:stretch/>
          </p:blipFill>
          <p:spPr bwMode="auto">
            <a:xfrm>
              <a:off x="6853701" y="3857625"/>
              <a:ext cx="2276856" cy="1709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2832896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143000"/>
          </a:xfrm>
        </p:spPr>
        <p:txBody>
          <a:bodyPr>
            <a:normAutofit/>
          </a:bodyPr>
          <a:lstStyle/>
          <a:p>
            <a:r>
              <a:rPr lang="en-US" sz="3600" i="1" dirty="0" smtClean="0"/>
              <a:t>End</a:t>
            </a:r>
            <a:endParaRPr lang="en-US" sz="3600" i="1" dirty="0"/>
          </a:p>
        </p:txBody>
      </p:sp>
      <p:grpSp>
        <p:nvGrpSpPr>
          <p:cNvPr id="5" name="Group 4"/>
          <p:cNvGrpSpPr/>
          <p:nvPr/>
        </p:nvGrpSpPr>
        <p:grpSpPr>
          <a:xfrm>
            <a:off x="408940" y="984337"/>
            <a:ext cx="8384540" cy="5672137"/>
            <a:chOff x="408940" y="984337"/>
            <a:chExt cx="8384540" cy="5672137"/>
          </a:xfrm>
        </p:grpSpPr>
        <p:pic>
          <p:nvPicPr>
            <p:cNvPr id="5125"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328" b="190"/>
            <a:stretch/>
          </p:blipFill>
          <p:spPr bwMode="auto">
            <a:xfrm>
              <a:off x="6781800" y="984337"/>
              <a:ext cx="2011680" cy="5669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5016"/>
            <a:stretch/>
          </p:blipFill>
          <p:spPr bwMode="auto">
            <a:xfrm>
              <a:off x="408940" y="984337"/>
              <a:ext cx="2011680" cy="566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68257" r="8692"/>
            <a:stretch/>
          </p:blipFill>
          <p:spPr bwMode="auto">
            <a:xfrm>
              <a:off x="2533227" y="984337"/>
              <a:ext cx="2011680" cy="566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952" r="30583"/>
            <a:stretch/>
          </p:blipFill>
          <p:spPr bwMode="auto">
            <a:xfrm>
              <a:off x="4657514" y="984337"/>
              <a:ext cx="2011680" cy="567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2703453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i="1" dirty="0" smtClean="0"/>
              <a:t>Life-stage specific measures of productivity</a:t>
            </a:r>
            <a:endParaRPr lang="en-US" sz="3600" i="1" dirty="0"/>
          </a:p>
        </p:txBody>
      </p:sp>
      <p:sp>
        <p:nvSpPr>
          <p:cNvPr id="3" name="Content Placeholder 2"/>
          <p:cNvSpPr>
            <a:spLocks noGrp="1"/>
          </p:cNvSpPr>
          <p:nvPr>
            <p:ph idx="1"/>
          </p:nvPr>
        </p:nvSpPr>
        <p:spPr>
          <a:xfrm>
            <a:off x="387697" y="1447800"/>
            <a:ext cx="8534400" cy="1451328"/>
          </a:xfrm>
        </p:spPr>
        <p:txBody>
          <a:bodyPr>
            <a:noAutofit/>
          </a:bodyPr>
          <a:lstStyle/>
          <a:p>
            <a:pPr marL="0" indent="0" algn="ctr">
              <a:buNone/>
            </a:pPr>
            <a:r>
              <a:rPr lang="en-US" sz="2400" dirty="0" smtClean="0"/>
              <a:t>Identifying and evaluating differences in survival, development, and/or growth, attributable to environmental factors; over large spatial and temporal scales</a:t>
            </a:r>
          </a:p>
        </p:txBody>
      </p:sp>
      <p:sp>
        <p:nvSpPr>
          <p:cNvPr id="6" name="TextBox 5"/>
          <p:cNvSpPr txBox="1"/>
          <p:nvPr/>
        </p:nvSpPr>
        <p:spPr>
          <a:xfrm>
            <a:off x="2387185" y="2819400"/>
            <a:ext cx="3676650" cy="1569660"/>
          </a:xfrm>
          <a:prstGeom prst="rect">
            <a:avLst/>
          </a:prstGeom>
          <a:noFill/>
        </p:spPr>
        <p:txBody>
          <a:bodyPr wrap="square" rtlCol="0">
            <a:spAutoFit/>
          </a:bodyPr>
          <a:lstStyle/>
          <a:p>
            <a:pPr marL="457200" indent="-457200">
              <a:buFont typeface="Arial" panose="020B0604020202020204" pitchFamily="34" charset="0"/>
              <a:buChar char="•"/>
            </a:pPr>
            <a:r>
              <a:rPr lang="en-US" sz="2400" dirty="0"/>
              <a:t>Incubation </a:t>
            </a:r>
            <a:r>
              <a:rPr lang="en-US" sz="2400" dirty="0" smtClean="0"/>
              <a:t>conditions</a:t>
            </a:r>
          </a:p>
          <a:p>
            <a:pPr marL="457200" indent="-457200">
              <a:buFont typeface="Arial" panose="020B0604020202020204" pitchFamily="34" charset="0"/>
              <a:buChar char="•"/>
            </a:pPr>
            <a:r>
              <a:rPr lang="en-US" sz="2400" dirty="0" smtClean="0"/>
              <a:t>Developmental rates</a:t>
            </a:r>
            <a:endParaRPr lang="en-US" sz="2400" dirty="0"/>
          </a:p>
          <a:p>
            <a:pPr marL="457200" indent="-457200">
              <a:buFont typeface="Arial" panose="020B0604020202020204" pitchFamily="34" charset="0"/>
              <a:buChar char="•"/>
            </a:pPr>
            <a:r>
              <a:rPr lang="en-US" sz="2400" dirty="0"/>
              <a:t>Emergence timing</a:t>
            </a:r>
          </a:p>
          <a:p>
            <a:pPr marL="457200" indent="-457200">
              <a:buFont typeface="Arial" panose="020B0604020202020204" pitchFamily="34" charset="0"/>
              <a:buChar char="•"/>
            </a:pPr>
            <a:r>
              <a:rPr lang="en-US" sz="2400" dirty="0"/>
              <a:t>Post-emergence </a:t>
            </a:r>
            <a:r>
              <a:rPr lang="en-US" sz="2400" dirty="0" smtClean="0"/>
              <a:t>growth</a:t>
            </a:r>
            <a:endParaRPr lang="en-US" sz="2400" dirty="0"/>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4751654"/>
            <a:ext cx="3515048" cy="2112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4751654"/>
            <a:ext cx="2816352" cy="2112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2220" y="4751654"/>
            <a:ext cx="282658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01222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data\Pictures\2010-2011 Egg to Fry Study Photos\Egg to Fry 2010-2011 (2)\P4130113.JPG"/>
          <p:cNvPicPr>
            <a:picLocks noChangeAspect="1" noChangeArrowheads="1"/>
          </p:cNvPicPr>
          <p:nvPr/>
        </p:nvPicPr>
        <p:blipFill>
          <a:blip r:embed="rId3" cstate="print"/>
          <a:srcRect/>
          <a:stretch>
            <a:fillRect/>
          </a:stretch>
        </p:blipFill>
        <p:spPr bwMode="auto">
          <a:xfrm>
            <a:off x="4953000" y="5212080"/>
            <a:ext cx="2255456" cy="1691592"/>
          </a:xfrm>
          <a:prstGeom prst="rect">
            <a:avLst/>
          </a:prstGeom>
          <a:noFill/>
        </p:spPr>
      </p:pic>
      <p:pic>
        <p:nvPicPr>
          <p:cNvPr id="10" name="Picture 2" descr="C:\data\Pictures\2009-2010 Egg to Fry Study Photos\photos from the 1st stocking\P9140028.JPG"/>
          <p:cNvPicPr>
            <a:picLocks noChangeAspect="1" noChangeArrowheads="1"/>
          </p:cNvPicPr>
          <p:nvPr/>
        </p:nvPicPr>
        <p:blipFill rotWithShape="1">
          <a:blip r:embed="rId4" cstate="print"/>
          <a:srcRect l="5362" t="19387" r="5567" b="25777"/>
          <a:stretch/>
        </p:blipFill>
        <p:spPr bwMode="auto">
          <a:xfrm>
            <a:off x="1676400" y="5210493"/>
            <a:ext cx="3485478" cy="1645920"/>
          </a:xfrm>
          <a:prstGeom prst="rect">
            <a:avLst/>
          </a:prstGeom>
          <a:noFill/>
        </p:spPr>
      </p:pic>
      <p:pic>
        <p:nvPicPr>
          <p:cNvPr id="4" name="Picture 3" descr="C:\Users\johnsclj\AppData\Local\Microsoft\Windows\Temporary Internet Files\Content.Word\11-11 EggToFryMap Feb 24, 2012.gif"/>
          <p:cNvPicPr/>
          <p:nvPr/>
        </p:nvPicPr>
        <p:blipFill>
          <a:blip r:embed="rId5">
            <a:extLst>
              <a:ext uri="{BEBA8EAE-BF5A-486C-A8C5-ECC9F3942E4B}">
                <a14:imgProps xmlns:a14="http://schemas.microsoft.com/office/drawing/2010/main">
                  <a14:imgLayer r:embed="rId6">
                    <a14:imgEffect>
                      <a14:brightnessContrast bright="-5000"/>
                    </a14:imgEffect>
                  </a14:imgLayer>
                </a14:imgProps>
              </a:ext>
            </a:extLst>
          </a:blip>
          <a:srcRect/>
          <a:stretch>
            <a:fillRect/>
          </a:stretch>
        </p:blipFill>
        <p:spPr bwMode="auto">
          <a:xfrm>
            <a:off x="3810000" y="1112678"/>
            <a:ext cx="5182565" cy="3657600"/>
          </a:xfrm>
          <a:prstGeom prst="rect">
            <a:avLst/>
          </a:prstGeom>
          <a:noFill/>
          <a:ln w="9525">
            <a:noFill/>
            <a:miter lim="800000"/>
            <a:headEnd/>
            <a:tailEnd/>
          </a:ln>
        </p:spPr>
      </p:pic>
      <p:sp>
        <p:nvSpPr>
          <p:cNvPr id="2" name="Title 1"/>
          <p:cNvSpPr>
            <a:spLocks noGrp="1"/>
          </p:cNvSpPr>
          <p:nvPr>
            <p:ph type="title"/>
          </p:nvPr>
        </p:nvSpPr>
        <p:spPr>
          <a:xfrm>
            <a:off x="457200" y="0"/>
            <a:ext cx="8229600" cy="1143000"/>
          </a:xfrm>
        </p:spPr>
        <p:txBody>
          <a:bodyPr>
            <a:normAutofit/>
          </a:bodyPr>
          <a:lstStyle/>
          <a:p>
            <a:r>
              <a:rPr lang="en-US" sz="3600" i="1" dirty="0" smtClean="0"/>
              <a:t>Incubation conditions</a:t>
            </a:r>
            <a:br>
              <a:rPr lang="en-US" sz="3600" i="1" dirty="0" smtClean="0"/>
            </a:br>
            <a:r>
              <a:rPr lang="en-US" sz="2700" dirty="0" smtClean="0"/>
              <a:t>Egg-to-Fry Survival Study 2009-2012</a:t>
            </a:r>
            <a:endParaRPr lang="en-US" sz="2700" dirty="0"/>
          </a:p>
        </p:txBody>
      </p:sp>
      <p:sp>
        <p:nvSpPr>
          <p:cNvPr id="3" name="Content Placeholder 2"/>
          <p:cNvSpPr>
            <a:spLocks noGrp="1"/>
          </p:cNvSpPr>
          <p:nvPr>
            <p:ph idx="1"/>
          </p:nvPr>
        </p:nvSpPr>
        <p:spPr>
          <a:xfrm>
            <a:off x="52449" y="1292330"/>
            <a:ext cx="3733800" cy="3810000"/>
          </a:xfrm>
        </p:spPr>
        <p:txBody>
          <a:bodyPr>
            <a:normAutofit fontScale="77500" lnSpcReduction="20000"/>
          </a:bodyPr>
          <a:lstStyle/>
          <a:p>
            <a:r>
              <a:rPr lang="en-US" sz="2300" dirty="0" smtClean="0"/>
              <a:t>Nine study reaches, 2009-2013 brood years. Controlled parental cross, egg deposition, and spawn timing. n = 81 artificial redds/year</a:t>
            </a:r>
          </a:p>
          <a:p>
            <a:endParaRPr lang="en-US" sz="2300" dirty="0" smtClean="0"/>
          </a:p>
          <a:p>
            <a:r>
              <a:rPr lang="en-US" sz="2300" dirty="0" smtClean="0"/>
              <a:t>Water </a:t>
            </a:r>
            <a:r>
              <a:rPr lang="en-US" sz="2300" dirty="0"/>
              <a:t>temperature recorded hourly at </a:t>
            </a:r>
            <a:r>
              <a:rPr lang="en-US" sz="2300" dirty="0" smtClean="0"/>
              <a:t>31 locations throughout the upper Yakima River </a:t>
            </a:r>
          </a:p>
          <a:p>
            <a:endParaRPr lang="en-US" sz="2300" dirty="0"/>
          </a:p>
          <a:p>
            <a:r>
              <a:rPr lang="en-US" sz="2300" dirty="0"/>
              <a:t>Estimates of survival and developmental stage at approximately 50% emergence based on temperature unit accumulation </a:t>
            </a:r>
            <a:r>
              <a:rPr lang="en-US" sz="2300" dirty="0" smtClean="0"/>
              <a:t>(900 ATU</a:t>
            </a:r>
            <a:r>
              <a:rPr lang="en-US" sz="2300" dirty="0"/>
              <a:t>)</a:t>
            </a:r>
          </a:p>
          <a:p>
            <a:endParaRPr lang="en-US" dirty="0"/>
          </a:p>
        </p:txBody>
      </p:sp>
      <p:pic>
        <p:nvPicPr>
          <p:cNvPr id="5" name="Picture 4"/>
          <p:cNvPicPr>
            <a:picLocks noChangeAspect="1" noChangeArrowheads="1"/>
          </p:cNvPicPr>
          <p:nvPr/>
        </p:nvPicPr>
        <p:blipFill rotWithShape="1">
          <a:blip r:embed="rId7" cstate="print"/>
          <a:srcRect l="22398" t="16620" r="25507" b="20843"/>
          <a:stretch/>
        </p:blipFill>
        <p:spPr bwMode="auto">
          <a:xfrm>
            <a:off x="0" y="5212080"/>
            <a:ext cx="1828800" cy="1645920"/>
          </a:xfrm>
          <a:prstGeom prst="rect">
            <a:avLst/>
          </a:prstGeom>
          <a:noFill/>
          <a:ln w="9525">
            <a:noFill/>
            <a:miter lim="800000"/>
            <a:headEnd/>
            <a:tailEnd/>
          </a:ln>
          <a:effectLst/>
        </p:spPr>
      </p:pic>
      <p:pic>
        <p:nvPicPr>
          <p:cNvPr id="6" name="Picture 3"/>
          <p:cNvPicPr>
            <a:picLocks noChangeAspect="1" noChangeArrowheads="1"/>
          </p:cNvPicPr>
          <p:nvPr/>
        </p:nvPicPr>
        <p:blipFill>
          <a:blip r:embed="rId8" cstate="print"/>
          <a:srcRect l="9377" r="18753"/>
          <a:stretch>
            <a:fillRect/>
          </a:stretch>
        </p:blipFill>
        <p:spPr bwMode="auto">
          <a:xfrm>
            <a:off x="1828800" y="5210493"/>
            <a:ext cx="1577993" cy="1647507"/>
          </a:xfrm>
          <a:prstGeom prst="rect">
            <a:avLst/>
          </a:prstGeom>
          <a:noFill/>
          <a:ln w="9525">
            <a:noFill/>
            <a:miter lim="800000"/>
            <a:headEnd/>
            <a:tailEnd/>
          </a:ln>
          <a:effectLst/>
        </p:spPr>
      </p:pic>
      <p:pic>
        <p:nvPicPr>
          <p:cNvPr id="6146" name="Picture 2" descr="C:\data\Pictures\2012-2013 EF Photos\CHRIS- Pictures E2F 2012-2013\Egg Box Recovery\P228045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49440" y="5210493"/>
            <a:ext cx="2194560" cy="16459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6200" y="4741703"/>
            <a:ext cx="7315200" cy="415498"/>
          </a:xfrm>
          <a:prstGeom prst="rect">
            <a:avLst/>
          </a:prstGeom>
          <a:solidFill>
            <a:schemeClr val="bg1">
              <a:lumMod val="95000"/>
            </a:schemeClr>
          </a:solidFill>
          <a:ln>
            <a:noFill/>
          </a:ln>
        </p:spPr>
        <p:txBody>
          <a:bodyPr wrap="square" rtlCol="0">
            <a:spAutoFit/>
          </a:bodyPr>
          <a:lstStyle/>
          <a:p>
            <a:r>
              <a:rPr lang="en-US" sz="1050" dirty="0" smtClean="0"/>
              <a:t>Johnson, C. L. P. Roni, G. R. Pess. 2012. Parental effect as a primary factor limiting egg-to-fry survival of spring Chinook salmon in the upper Yakima River basin. Transactions of the American Fisheries Society 141(5):1295-1309</a:t>
            </a:r>
            <a:endParaRPr lang="en-US" sz="1050" dirty="0"/>
          </a:p>
        </p:txBody>
      </p:sp>
    </p:spTree>
    <p:extLst>
      <p:ext uri="{BB962C8B-B14F-4D97-AF65-F5344CB8AC3E}">
        <p14:creationId xmlns:p14="http://schemas.microsoft.com/office/powerpoint/2010/main" val="514713349"/>
      </p:ext>
    </p:extLst>
  </p:cSld>
  <p:clrMapOvr>
    <a:masterClrMapping/>
  </p:clrMapOvr>
  <mc:AlternateContent xmlns:mc="http://schemas.openxmlformats.org/markup-compatibility/2006" xmlns:p14="http://schemas.microsoft.com/office/powerpoint/2010/main">
    <mc:Choice Requires="p14">
      <p:transition spd="slow" p14:dur="2000" advTm="106858"/>
    </mc:Choice>
    <mc:Fallback xmlns="">
      <p:transition spd="slow" advTm="106858"/>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9357" y="4632543"/>
            <a:ext cx="2974643" cy="2230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030"/>
          <p:cNvPicPr>
            <a:picLocks noChangeAspect="1" noChangeArrowheads="1"/>
          </p:cNvPicPr>
          <p:nvPr/>
        </p:nvPicPr>
        <p:blipFill>
          <a:blip r:embed="rId4" cstate="print"/>
          <a:srcRect l="18753" r="6252" b="25003"/>
          <a:stretch>
            <a:fillRect/>
          </a:stretch>
        </p:blipFill>
        <p:spPr bwMode="auto">
          <a:xfrm>
            <a:off x="0" y="4632543"/>
            <a:ext cx="2971800" cy="2225457"/>
          </a:xfrm>
          <a:prstGeom prst="rect">
            <a:avLst/>
          </a:prstGeom>
          <a:noFill/>
          <a:ln w="9525">
            <a:noFill/>
            <a:miter lim="800000"/>
            <a:headEnd/>
            <a:tailEnd/>
          </a:ln>
          <a:effectLst/>
        </p:spPr>
      </p:pic>
      <p:graphicFrame>
        <p:nvGraphicFramePr>
          <p:cNvPr id="12" name="Table 11"/>
          <p:cNvGraphicFramePr>
            <a:graphicFrameLocks noGrp="1"/>
          </p:cNvGraphicFramePr>
          <p:nvPr>
            <p:extLst>
              <p:ext uri="{D42A27DB-BD31-4B8C-83A1-F6EECF244321}">
                <p14:modId xmlns:p14="http://schemas.microsoft.com/office/powerpoint/2010/main" val="1632035464"/>
              </p:ext>
            </p:extLst>
          </p:nvPr>
        </p:nvGraphicFramePr>
        <p:xfrm>
          <a:off x="381000" y="1371600"/>
          <a:ext cx="3581400" cy="2743197"/>
        </p:xfrm>
        <a:graphic>
          <a:graphicData uri="http://schemas.openxmlformats.org/drawingml/2006/table">
            <a:tbl>
              <a:tblPr/>
              <a:tblGrid>
                <a:gridCol w="824495"/>
                <a:gridCol w="1275391"/>
                <a:gridCol w="1481514"/>
              </a:tblGrid>
              <a:tr h="260667">
                <a:tc>
                  <a:txBody>
                    <a:bodyPr/>
                    <a:lstStyle/>
                    <a:p>
                      <a:pPr algn="ctr" fontAlgn="b"/>
                      <a:r>
                        <a:rPr lang="en-US" sz="1400" b="0" i="0" u="none" strike="noStrike" dirty="0" smtClean="0">
                          <a:solidFill>
                            <a:srgbClr val="000000"/>
                          </a:solidFill>
                          <a:effectLst/>
                          <a:latin typeface="Calibri"/>
                        </a:rPr>
                        <a:t>Brood Year</a:t>
                      </a:r>
                      <a:endParaRPr lang="en-US" sz="1400" b="0" i="0" u="none" strike="noStrike" dirty="0">
                        <a:solidFill>
                          <a:srgbClr val="000000"/>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Parental</a:t>
                      </a: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Environmental</a:t>
                      </a: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253">
                <a:tc>
                  <a:txBody>
                    <a:bodyPr/>
                    <a:lstStyle/>
                    <a:p>
                      <a:pPr algn="ctr" fontAlgn="b"/>
                      <a:endParaRPr lang="en-US" sz="1400" b="0" i="0" u="none" strike="noStrike" dirty="0">
                        <a:solidFill>
                          <a:srgbClr val="000000"/>
                        </a:solidFill>
                        <a:effectLst/>
                        <a:latin typeface="Calibri"/>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lgn="ctr" fontAlgn="b"/>
                      <a:r>
                        <a:rPr lang="en-US" sz="1400" b="0" i="0" u="none" strike="noStrike" dirty="0">
                          <a:solidFill>
                            <a:srgbClr val="000000"/>
                          </a:solidFill>
                          <a:effectLst/>
                          <a:latin typeface="Calibri"/>
                        </a:rPr>
                        <a:t>Survival</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r>
              <a:tr h="248253">
                <a:tc>
                  <a:txBody>
                    <a:bodyPr/>
                    <a:lstStyle/>
                    <a:p>
                      <a:pPr algn="ctr" fontAlgn="b"/>
                      <a:r>
                        <a:rPr lang="en-US" sz="1400" b="0" i="0" u="none" strike="noStrike" dirty="0" smtClean="0">
                          <a:solidFill>
                            <a:srgbClr val="0070C0"/>
                          </a:solidFill>
                          <a:effectLst/>
                          <a:latin typeface="Calibri"/>
                        </a:rPr>
                        <a:t>2009</a:t>
                      </a:r>
                      <a:endParaRPr lang="en-US" sz="1400" b="0" i="0" u="none" strike="noStrike" dirty="0">
                        <a:solidFill>
                          <a:srgbClr val="0070C0"/>
                        </a:solidFill>
                        <a:effectLst/>
                        <a:latin typeface="Calibri"/>
                      </a:endParaRPr>
                    </a:p>
                  </a:txBody>
                  <a:tcPr marL="9525" marR="9525" marT="9525" marB="0" anchor="b">
                    <a:lnL>
                      <a:noFill/>
                    </a:lnL>
                    <a:lnR>
                      <a:noFill/>
                    </a:lnR>
                    <a:lnT>
                      <a:noFill/>
                    </a:lnT>
                    <a:lnB>
                      <a:noFill/>
                    </a:lnB>
                  </a:tcPr>
                </a:tc>
                <a:tc>
                  <a:txBody>
                    <a:bodyPr/>
                    <a:lstStyle/>
                    <a:p>
                      <a:pPr algn="ctr" fontAlgn="b"/>
                      <a:r>
                        <a:rPr lang="en-US" sz="1400" b="0" i="0" u="none" strike="noStrike" dirty="0">
                          <a:solidFill>
                            <a:srgbClr val="0070C0"/>
                          </a:solidFill>
                          <a:effectLst/>
                          <a:latin typeface="Calibri"/>
                        </a:rPr>
                        <a:t>&lt; 0.01</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0070C0"/>
                          </a:solidFill>
                          <a:effectLst/>
                          <a:latin typeface="Calibri"/>
                        </a:rPr>
                        <a:t>0.06</a:t>
                      </a:r>
                    </a:p>
                  </a:txBody>
                  <a:tcPr marL="9525" marR="9525" marT="9525" marB="0" anchor="b">
                    <a:lnL>
                      <a:noFill/>
                    </a:lnL>
                    <a:lnR>
                      <a:noFill/>
                    </a:lnR>
                    <a:lnT>
                      <a:noFill/>
                    </a:lnT>
                    <a:lnB>
                      <a:noFill/>
                    </a:lnB>
                  </a:tcPr>
                </a:tc>
              </a:tr>
              <a:tr h="248253">
                <a:tc>
                  <a:txBody>
                    <a:bodyPr/>
                    <a:lstStyle/>
                    <a:p>
                      <a:pPr algn="ctr" fontAlgn="b"/>
                      <a:r>
                        <a:rPr lang="en-US" sz="1400" b="0" i="0" u="none" strike="noStrike" dirty="0" smtClean="0">
                          <a:solidFill>
                            <a:srgbClr val="FF0000"/>
                          </a:solidFill>
                          <a:effectLst/>
                          <a:latin typeface="Calibri"/>
                        </a:rPr>
                        <a:t>2010</a:t>
                      </a:r>
                      <a:endParaRPr lang="en-US" sz="1400" b="0" i="0" u="none" strike="noStrike" dirty="0">
                        <a:solidFill>
                          <a:srgbClr val="FF0000"/>
                        </a:solidFill>
                        <a:effectLst/>
                        <a:latin typeface="Calibri"/>
                      </a:endParaRPr>
                    </a:p>
                  </a:txBody>
                  <a:tcPr marL="9525" marR="9525" marT="9525" marB="0" anchor="b">
                    <a:lnL>
                      <a:noFill/>
                    </a:lnL>
                    <a:lnR>
                      <a:noFill/>
                    </a:lnR>
                    <a:lnT>
                      <a:noFill/>
                    </a:lnT>
                    <a:lnB>
                      <a:noFill/>
                    </a:lnB>
                  </a:tcPr>
                </a:tc>
                <a:tc>
                  <a:txBody>
                    <a:bodyPr/>
                    <a:lstStyle/>
                    <a:p>
                      <a:pPr algn="ctr" fontAlgn="b"/>
                      <a:r>
                        <a:rPr lang="en-US" sz="1400" b="0" i="0" u="none" strike="noStrike" dirty="0">
                          <a:solidFill>
                            <a:srgbClr val="FF0000"/>
                          </a:solidFill>
                          <a:effectLst/>
                          <a:latin typeface="Calibri"/>
                        </a:rPr>
                        <a:t>0.73</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FF0000"/>
                          </a:solidFill>
                          <a:effectLst/>
                          <a:latin typeface="Calibri"/>
                        </a:rPr>
                        <a:t>&lt; 0.01</a:t>
                      </a:r>
                    </a:p>
                  </a:txBody>
                  <a:tcPr marL="9525" marR="9525" marT="9525" marB="0" anchor="b">
                    <a:lnL>
                      <a:noFill/>
                    </a:lnL>
                    <a:lnR>
                      <a:noFill/>
                    </a:lnR>
                    <a:lnT>
                      <a:noFill/>
                    </a:lnT>
                    <a:lnB>
                      <a:noFill/>
                    </a:lnB>
                  </a:tcPr>
                </a:tc>
              </a:tr>
              <a:tr h="248253">
                <a:tc>
                  <a:txBody>
                    <a:bodyPr/>
                    <a:lstStyle/>
                    <a:p>
                      <a:pPr algn="ctr" fontAlgn="b"/>
                      <a:r>
                        <a:rPr lang="en-US" sz="1400" b="0" i="0" u="none" strike="noStrike" dirty="0" smtClean="0">
                          <a:solidFill>
                            <a:srgbClr val="339933"/>
                          </a:solidFill>
                          <a:effectLst/>
                          <a:latin typeface="Calibri"/>
                        </a:rPr>
                        <a:t>2011</a:t>
                      </a:r>
                      <a:endParaRPr lang="en-US" sz="1400" b="0" i="0" u="none" strike="noStrike" dirty="0">
                        <a:solidFill>
                          <a:srgbClr val="339933"/>
                        </a:solidFill>
                        <a:effectLst/>
                        <a:latin typeface="Calibri"/>
                      </a:endParaRPr>
                    </a:p>
                  </a:txBody>
                  <a:tcPr marL="9525" marR="9525" marT="9525" marB="0" anchor="b">
                    <a:lnL>
                      <a:noFill/>
                    </a:lnL>
                    <a:lnR>
                      <a:noFill/>
                    </a:lnR>
                    <a:lnT>
                      <a:noFill/>
                    </a:lnT>
                    <a:lnB>
                      <a:noFill/>
                    </a:lnB>
                  </a:tcPr>
                </a:tc>
                <a:tc>
                  <a:txBody>
                    <a:bodyPr/>
                    <a:lstStyle/>
                    <a:p>
                      <a:pPr algn="ctr" fontAlgn="b"/>
                      <a:r>
                        <a:rPr lang="en-US" sz="1400" b="0" i="0" u="none" strike="noStrike" dirty="0">
                          <a:solidFill>
                            <a:srgbClr val="339933"/>
                          </a:solidFill>
                          <a:effectLst/>
                          <a:latin typeface="Calibri"/>
                        </a:rPr>
                        <a:t>&lt; 0.01</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339933"/>
                          </a:solidFill>
                          <a:effectLst/>
                          <a:latin typeface="Calibri"/>
                        </a:rPr>
                        <a:t>0.65</a:t>
                      </a:r>
                    </a:p>
                  </a:txBody>
                  <a:tcPr marL="9525" marR="9525" marT="9525" marB="0" anchor="b">
                    <a:lnL>
                      <a:noFill/>
                    </a:lnL>
                    <a:lnR>
                      <a:noFill/>
                    </a:lnR>
                    <a:lnT>
                      <a:noFill/>
                    </a:lnT>
                    <a:lnB>
                      <a:noFill/>
                    </a:lnB>
                  </a:tcPr>
                </a:tc>
              </a:tr>
              <a:tr h="248253">
                <a:tc>
                  <a:txBody>
                    <a:bodyPr/>
                    <a:lstStyle/>
                    <a:p>
                      <a:pPr algn="ctr" fontAlgn="b"/>
                      <a:r>
                        <a:rPr lang="en-US" sz="1400" b="0" i="0" u="none" strike="noStrike" dirty="0" smtClean="0">
                          <a:solidFill>
                            <a:srgbClr val="7030A0"/>
                          </a:solidFill>
                          <a:effectLst/>
                          <a:latin typeface="Calibri"/>
                        </a:rPr>
                        <a:t>2012</a:t>
                      </a:r>
                      <a:endParaRPr lang="en-US" sz="1400" b="0" i="0" u="none" strike="noStrike" dirty="0">
                        <a:solidFill>
                          <a:srgbClr val="7030A0"/>
                        </a:solidFill>
                        <a:effectLst/>
                        <a:latin typeface="Calibri"/>
                      </a:endParaRPr>
                    </a:p>
                  </a:txBody>
                  <a:tcPr marL="9525" marR="9525" marT="9525" marB="0" anchor="b">
                    <a:lnL>
                      <a:noFill/>
                    </a:lnL>
                    <a:lnR>
                      <a:noFill/>
                    </a:lnR>
                    <a:lnT>
                      <a:noFill/>
                    </a:lnT>
                    <a:lnB>
                      <a:noFill/>
                    </a:lnB>
                  </a:tcPr>
                </a:tc>
                <a:tc>
                  <a:txBody>
                    <a:bodyPr/>
                    <a:lstStyle/>
                    <a:p>
                      <a:pPr algn="ctr" fontAlgn="b"/>
                      <a:r>
                        <a:rPr lang="en-US" sz="1400" b="0" i="0" u="none" strike="noStrike" dirty="0">
                          <a:solidFill>
                            <a:srgbClr val="7030A0"/>
                          </a:solidFill>
                          <a:effectLst/>
                          <a:latin typeface="Calibri"/>
                        </a:rPr>
                        <a:t>0.01</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7030A0"/>
                          </a:solidFill>
                          <a:effectLst/>
                          <a:latin typeface="Calibri"/>
                        </a:rPr>
                        <a:t>0.11</a:t>
                      </a:r>
                    </a:p>
                  </a:txBody>
                  <a:tcPr marL="9525" marR="9525" marT="9525" marB="0" anchor="b">
                    <a:lnL>
                      <a:noFill/>
                    </a:lnL>
                    <a:lnR>
                      <a:noFill/>
                    </a:lnR>
                    <a:lnT>
                      <a:noFill/>
                    </a:lnT>
                    <a:lnB>
                      <a:noFill/>
                    </a:lnB>
                  </a:tcPr>
                </a:tc>
              </a:tr>
              <a:tr h="248253">
                <a:tc>
                  <a:txBody>
                    <a:bodyPr/>
                    <a:lstStyle/>
                    <a:p>
                      <a:pPr algn="ctr" fontAlgn="b"/>
                      <a:endParaRPr lang="en-US" sz="1400" b="0" i="0" u="none" strike="noStrike">
                        <a:solidFill>
                          <a:srgbClr val="000000"/>
                        </a:solidFill>
                        <a:effectLst/>
                        <a:latin typeface="Calibri"/>
                      </a:endParaRPr>
                    </a:p>
                  </a:txBody>
                  <a:tcPr marL="9525" marR="9525" marT="9525" marB="0" anchor="b">
                    <a:lnL>
                      <a:noFill/>
                    </a:lnL>
                    <a:lnR>
                      <a:noFill/>
                    </a:lnR>
                    <a:lnT>
                      <a:noFill/>
                    </a:lnT>
                    <a:lnB>
                      <a:noFill/>
                    </a:lnB>
                  </a:tcPr>
                </a:tc>
                <a:tc gridSpan="2">
                  <a:txBody>
                    <a:bodyPr/>
                    <a:lstStyle/>
                    <a:p>
                      <a:pPr algn="ctr" fontAlgn="b"/>
                      <a:r>
                        <a:rPr lang="en-US" sz="1400" b="0" i="0" u="none" strike="noStrike" dirty="0" smtClean="0">
                          <a:solidFill>
                            <a:srgbClr val="000000"/>
                          </a:solidFill>
                          <a:effectLst/>
                          <a:latin typeface="Calibri"/>
                        </a:rPr>
                        <a:t>Development (k</a:t>
                      </a:r>
                      <a:r>
                        <a:rPr lang="en-US" sz="1400" b="0" i="0" u="none" strike="noStrike" baseline="-25000" dirty="0" smtClean="0">
                          <a:solidFill>
                            <a:srgbClr val="000000"/>
                          </a:solidFill>
                          <a:effectLst/>
                          <a:latin typeface="Calibri"/>
                        </a:rPr>
                        <a:t>D</a:t>
                      </a:r>
                      <a:r>
                        <a:rPr lang="en-US" sz="1400" b="0" i="0" u="none" strike="noStrike" baseline="0" dirty="0" smtClean="0">
                          <a:solidFill>
                            <a:srgbClr val="000000"/>
                          </a:solidFill>
                          <a:effectLst/>
                          <a:latin typeface="Calibri"/>
                        </a:rPr>
                        <a:t>)</a:t>
                      </a:r>
                      <a:endParaRPr lang="en-US" sz="1400" b="0" i="0" u="none" strike="noStrike" baseline="0" dirty="0">
                        <a:solidFill>
                          <a:srgbClr val="000000"/>
                        </a:solidFill>
                        <a:effectLst/>
                        <a:latin typeface="Calibri"/>
                      </a:endParaRPr>
                    </a:p>
                  </a:txBody>
                  <a:tcPr marL="9525" marR="9525" marT="9525" marB="0" anchor="b">
                    <a:lnL>
                      <a:noFill/>
                    </a:lnL>
                    <a:lnR>
                      <a:noFill/>
                    </a:lnR>
                    <a:lnT>
                      <a:noFill/>
                    </a:lnT>
                    <a:lnB>
                      <a:noFill/>
                    </a:lnB>
                  </a:tcPr>
                </a:tc>
                <a:tc hMerge="1">
                  <a:txBody>
                    <a:bodyPr/>
                    <a:lstStyle/>
                    <a:p>
                      <a:endParaRPr lang="en-US"/>
                    </a:p>
                  </a:txBody>
                  <a:tcPr/>
                </a:tc>
              </a:tr>
              <a:tr h="248253">
                <a:tc>
                  <a:txBody>
                    <a:bodyPr/>
                    <a:lstStyle/>
                    <a:p>
                      <a:pPr algn="ctr" fontAlgn="b"/>
                      <a:r>
                        <a:rPr lang="en-US" sz="1400" b="0" i="0" u="none" strike="noStrike" dirty="0" smtClean="0">
                          <a:solidFill>
                            <a:srgbClr val="0070C0"/>
                          </a:solidFill>
                          <a:effectLst/>
                          <a:latin typeface="Calibri"/>
                        </a:rPr>
                        <a:t>2009</a:t>
                      </a:r>
                      <a:endParaRPr lang="en-US" sz="1400" b="0" i="0" u="none" strike="noStrike" dirty="0">
                        <a:solidFill>
                          <a:srgbClr val="0070C0"/>
                        </a:solidFill>
                        <a:effectLst/>
                        <a:latin typeface="Calibri"/>
                      </a:endParaRPr>
                    </a:p>
                  </a:txBody>
                  <a:tcPr marL="9525" marR="9525" marT="9525" marB="0" anchor="b">
                    <a:lnL>
                      <a:noFill/>
                    </a:lnL>
                    <a:lnR>
                      <a:noFill/>
                    </a:lnR>
                    <a:lnT>
                      <a:noFill/>
                    </a:lnT>
                    <a:lnB>
                      <a:noFill/>
                    </a:lnB>
                  </a:tcPr>
                </a:tc>
                <a:tc>
                  <a:txBody>
                    <a:bodyPr/>
                    <a:lstStyle/>
                    <a:p>
                      <a:pPr algn="ctr" fontAlgn="b"/>
                      <a:r>
                        <a:rPr lang="en-US" sz="1400" b="0" i="0" u="none" strike="noStrike" dirty="0">
                          <a:solidFill>
                            <a:srgbClr val="0070C0"/>
                          </a:solidFill>
                          <a:effectLst/>
                          <a:latin typeface="Calibri"/>
                        </a:rPr>
                        <a:t>&lt; 0.01</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0070C0"/>
                          </a:solidFill>
                          <a:effectLst/>
                          <a:latin typeface="Calibri"/>
                        </a:rPr>
                        <a:t>&lt; 0.01</a:t>
                      </a:r>
                    </a:p>
                  </a:txBody>
                  <a:tcPr marL="9525" marR="9525" marT="9525" marB="0" anchor="b">
                    <a:lnL>
                      <a:noFill/>
                    </a:lnL>
                    <a:lnR>
                      <a:noFill/>
                    </a:lnR>
                    <a:lnT>
                      <a:noFill/>
                    </a:lnT>
                    <a:lnB>
                      <a:noFill/>
                    </a:lnB>
                  </a:tcPr>
                </a:tc>
              </a:tr>
              <a:tr h="248253">
                <a:tc>
                  <a:txBody>
                    <a:bodyPr/>
                    <a:lstStyle/>
                    <a:p>
                      <a:pPr algn="ctr" fontAlgn="b"/>
                      <a:r>
                        <a:rPr lang="en-US" sz="1400" b="0" i="0" u="none" strike="noStrike" dirty="0" smtClean="0">
                          <a:solidFill>
                            <a:srgbClr val="FF0000"/>
                          </a:solidFill>
                          <a:effectLst/>
                          <a:latin typeface="Calibri"/>
                        </a:rPr>
                        <a:t>2010</a:t>
                      </a:r>
                      <a:endParaRPr lang="en-US" sz="1400" b="0" i="0" u="none" strike="noStrike" dirty="0">
                        <a:solidFill>
                          <a:srgbClr val="FF0000"/>
                        </a:solidFill>
                        <a:effectLst/>
                        <a:latin typeface="Calibri"/>
                      </a:endParaRPr>
                    </a:p>
                  </a:txBody>
                  <a:tcPr marL="9525" marR="9525" marT="9525" marB="0" anchor="b">
                    <a:lnL>
                      <a:noFill/>
                    </a:lnL>
                    <a:lnR>
                      <a:noFill/>
                    </a:lnR>
                    <a:lnT>
                      <a:noFill/>
                    </a:lnT>
                    <a:lnB>
                      <a:noFill/>
                    </a:lnB>
                  </a:tcPr>
                </a:tc>
                <a:tc>
                  <a:txBody>
                    <a:bodyPr/>
                    <a:lstStyle/>
                    <a:p>
                      <a:pPr algn="ctr" fontAlgn="b"/>
                      <a:r>
                        <a:rPr lang="en-US" sz="1400" b="0" i="0" u="none" strike="noStrike" dirty="0">
                          <a:solidFill>
                            <a:srgbClr val="FF0000"/>
                          </a:solidFill>
                          <a:effectLst/>
                          <a:latin typeface="Calibri"/>
                        </a:rPr>
                        <a:t>&lt; 0.01</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FF0000"/>
                          </a:solidFill>
                          <a:effectLst/>
                          <a:latin typeface="Calibri"/>
                        </a:rPr>
                        <a:t>&lt; 0.01</a:t>
                      </a:r>
                    </a:p>
                  </a:txBody>
                  <a:tcPr marL="9525" marR="9525" marT="9525" marB="0" anchor="b">
                    <a:lnL>
                      <a:noFill/>
                    </a:lnL>
                    <a:lnR>
                      <a:noFill/>
                    </a:lnR>
                    <a:lnT>
                      <a:noFill/>
                    </a:lnT>
                    <a:lnB>
                      <a:noFill/>
                    </a:lnB>
                  </a:tcPr>
                </a:tc>
              </a:tr>
              <a:tr h="248253">
                <a:tc>
                  <a:txBody>
                    <a:bodyPr/>
                    <a:lstStyle/>
                    <a:p>
                      <a:pPr algn="ctr" fontAlgn="b"/>
                      <a:r>
                        <a:rPr lang="en-US" sz="1400" b="0" i="0" u="none" strike="noStrike" dirty="0" smtClean="0">
                          <a:solidFill>
                            <a:srgbClr val="339933"/>
                          </a:solidFill>
                          <a:effectLst/>
                          <a:latin typeface="Calibri"/>
                        </a:rPr>
                        <a:t>2011</a:t>
                      </a:r>
                      <a:endParaRPr lang="en-US" sz="1400" b="0" i="0" u="none" strike="noStrike" dirty="0">
                        <a:solidFill>
                          <a:srgbClr val="339933"/>
                        </a:solidFill>
                        <a:effectLst/>
                        <a:latin typeface="Calibri"/>
                      </a:endParaRPr>
                    </a:p>
                  </a:txBody>
                  <a:tcPr marL="9525" marR="9525" marT="9525" marB="0" anchor="b">
                    <a:lnL>
                      <a:noFill/>
                    </a:lnL>
                    <a:lnR>
                      <a:noFill/>
                    </a:lnR>
                    <a:lnT>
                      <a:noFill/>
                    </a:lnT>
                    <a:lnB>
                      <a:noFill/>
                    </a:lnB>
                  </a:tcPr>
                </a:tc>
                <a:tc>
                  <a:txBody>
                    <a:bodyPr/>
                    <a:lstStyle/>
                    <a:p>
                      <a:pPr algn="ctr" fontAlgn="b"/>
                      <a:r>
                        <a:rPr lang="en-US" sz="1400" b="0" i="0" u="none" strike="noStrike" dirty="0">
                          <a:solidFill>
                            <a:srgbClr val="339933"/>
                          </a:solidFill>
                          <a:effectLst/>
                          <a:latin typeface="Calibri"/>
                        </a:rPr>
                        <a:t>&lt; 0.01</a:t>
                      </a:r>
                    </a:p>
                  </a:txBody>
                  <a:tcPr marL="9525" marR="9525" marT="9525" marB="0" anchor="b">
                    <a:lnL>
                      <a:noFill/>
                    </a:lnL>
                    <a:lnR>
                      <a:noFill/>
                    </a:lnR>
                    <a:lnT>
                      <a:noFill/>
                    </a:lnT>
                    <a:lnB>
                      <a:noFill/>
                    </a:lnB>
                  </a:tcPr>
                </a:tc>
                <a:tc>
                  <a:txBody>
                    <a:bodyPr/>
                    <a:lstStyle/>
                    <a:p>
                      <a:pPr algn="ctr" fontAlgn="b"/>
                      <a:r>
                        <a:rPr lang="en-US" sz="1400" b="0" i="0" u="none" strike="noStrike" dirty="0">
                          <a:solidFill>
                            <a:srgbClr val="339933"/>
                          </a:solidFill>
                          <a:effectLst/>
                          <a:latin typeface="Calibri"/>
                        </a:rPr>
                        <a:t>&lt; 0.01</a:t>
                      </a:r>
                    </a:p>
                  </a:txBody>
                  <a:tcPr marL="9525" marR="9525" marT="9525" marB="0" anchor="b">
                    <a:lnL>
                      <a:noFill/>
                    </a:lnL>
                    <a:lnR>
                      <a:noFill/>
                    </a:lnR>
                    <a:lnT>
                      <a:noFill/>
                    </a:lnT>
                    <a:lnB>
                      <a:noFill/>
                    </a:lnB>
                  </a:tcPr>
                </a:tc>
              </a:tr>
              <a:tr h="248253">
                <a:tc>
                  <a:txBody>
                    <a:bodyPr/>
                    <a:lstStyle/>
                    <a:p>
                      <a:pPr algn="ctr" fontAlgn="b"/>
                      <a:r>
                        <a:rPr lang="en-US" sz="1400" b="0" i="0" u="none" strike="noStrike" dirty="0" smtClean="0">
                          <a:solidFill>
                            <a:srgbClr val="7030A0"/>
                          </a:solidFill>
                          <a:effectLst/>
                          <a:latin typeface="Calibri"/>
                        </a:rPr>
                        <a:t>2012</a:t>
                      </a:r>
                      <a:endParaRPr lang="en-US" sz="1400" b="0" i="0" u="none" strike="noStrike" dirty="0">
                        <a:solidFill>
                          <a:srgbClr val="7030A0"/>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7030A0"/>
                          </a:solidFill>
                          <a:effectLst/>
                          <a:latin typeface="Calibri"/>
                        </a:rPr>
                        <a:t>&lt; 0.01</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7030A0"/>
                          </a:solidFill>
                          <a:effectLst/>
                          <a:latin typeface="Calibri"/>
                        </a:rPr>
                        <a:t>&lt; 0.01</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r>
            </a:tbl>
          </a:graphicData>
        </a:graphic>
      </p:graphicFrame>
      <p:pic>
        <p:nvPicPr>
          <p:cNvPr id="14" name="Chart 1"/>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5000"/>
                    </a14:imgEffect>
                  </a14:imgLayer>
                </a14:imgProps>
              </a:ext>
              <a:ext uri="{28A0092B-C50C-407E-A947-70E740481C1C}">
                <a14:useLocalDpi xmlns:a14="http://schemas.microsoft.com/office/drawing/2010/main" val="0"/>
              </a:ext>
            </a:extLst>
          </a:blip>
          <a:srcRect l="-6589" t="-3589" r="-11151" b="-4062"/>
          <a:stretch>
            <a:fillRect/>
          </a:stretch>
        </p:blipFill>
        <p:spPr bwMode="auto">
          <a:xfrm>
            <a:off x="4572000" y="1344267"/>
            <a:ext cx="4339758" cy="278310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cxnSp>
        <p:nvCxnSpPr>
          <p:cNvPr id="16" name="Straight Connector 15"/>
          <p:cNvCxnSpPr/>
          <p:nvPr/>
        </p:nvCxnSpPr>
        <p:spPr>
          <a:xfrm>
            <a:off x="4800600" y="4114038"/>
            <a:ext cx="39925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800600" y="1344267"/>
            <a:ext cx="39925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81000" y="1034534"/>
            <a:ext cx="3352800" cy="338554"/>
          </a:xfrm>
          <a:prstGeom prst="rect">
            <a:avLst/>
          </a:prstGeom>
          <a:noFill/>
        </p:spPr>
        <p:txBody>
          <a:bodyPr wrap="square" rtlCol="0">
            <a:spAutoFit/>
          </a:bodyPr>
          <a:lstStyle/>
          <a:p>
            <a:r>
              <a:rPr lang="en-US" sz="1600" dirty="0" smtClean="0"/>
              <a:t>ANOVA (</a:t>
            </a:r>
            <a:r>
              <a:rPr lang="en-US" sz="1600" i="1" dirty="0" smtClean="0"/>
              <a:t>P</a:t>
            </a:r>
            <a:r>
              <a:rPr lang="en-US" sz="1600" dirty="0" smtClean="0"/>
              <a:t>-values)</a:t>
            </a:r>
            <a:endParaRPr lang="en-US" sz="1600" dirty="0"/>
          </a:p>
        </p:txBody>
      </p:sp>
      <p:sp>
        <p:nvSpPr>
          <p:cNvPr id="20" name="TextBox 19"/>
          <p:cNvSpPr txBox="1"/>
          <p:nvPr/>
        </p:nvSpPr>
        <p:spPr>
          <a:xfrm>
            <a:off x="6796881" y="4066916"/>
            <a:ext cx="2194719" cy="261610"/>
          </a:xfrm>
          <a:prstGeom prst="rect">
            <a:avLst/>
          </a:prstGeom>
          <a:noFill/>
        </p:spPr>
        <p:txBody>
          <a:bodyPr wrap="square" rtlCol="0">
            <a:spAutoFit/>
          </a:bodyPr>
          <a:lstStyle/>
          <a:p>
            <a:r>
              <a:rPr lang="en-US" sz="1100" dirty="0" smtClean="0"/>
              <a:t>Figure from Roni et al. (in prep)</a:t>
            </a:r>
            <a:endParaRPr lang="en-US" sz="1100" dirty="0"/>
          </a:p>
        </p:txBody>
      </p:sp>
      <p:pic>
        <p:nvPicPr>
          <p:cNvPr id="1024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4632543"/>
            <a:ext cx="3220970" cy="2225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555624" y="38100"/>
            <a:ext cx="8229600" cy="1143000"/>
          </a:xfrm>
          <a:ln>
            <a:noFill/>
          </a:ln>
        </p:spPr>
        <p:txBody>
          <a:bodyPr>
            <a:noAutofit/>
          </a:bodyPr>
          <a:lstStyle/>
          <a:p>
            <a:r>
              <a:rPr lang="en-US" sz="3600" i="1" dirty="0" smtClean="0"/>
              <a:t>Incubation conditions</a:t>
            </a:r>
            <a:br>
              <a:rPr lang="en-US" sz="3600" i="1" dirty="0" smtClean="0"/>
            </a:br>
            <a:r>
              <a:rPr lang="en-US" sz="2700" dirty="0" smtClean="0"/>
              <a:t>Egg-to-fry survival study 2009-2012</a:t>
            </a:r>
            <a:endParaRPr lang="en-US" sz="2700" dirty="0"/>
          </a:p>
        </p:txBody>
      </p:sp>
    </p:spTree>
    <p:extLst>
      <p:ext uri="{BB962C8B-B14F-4D97-AF65-F5344CB8AC3E}">
        <p14:creationId xmlns:p14="http://schemas.microsoft.com/office/powerpoint/2010/main" val="16087490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28600"/>
            <a:ext cx="8229600" cy="1143000"/>
          </a:xfrm>
        </p:spPr>
        <p:txBody>
          <a:bodyPr>
            <a:noAutofit/>
          </a:bodyPr>
          <a:lstStyle/>
          <a:p>
            <a:r>
              <a:rPr lang="en-US" sz="3600" i="1" dirty="0" smtClean="0"/>
              <a:t>Developmental stage</a:t>
            </a:r>
            <a:br>
              <a:rPr lang="en-US" sz="3600" i="1" dirty="0" smtClean="0"/>
            </a:br>
            <a:r>
              <a:rPr lang="en-US" sz="2700" dirty="0" smtClean="0"/>
              <a:t>900 accumulated thermal units</a:t>
            </a:r>
            <a:endParaRPr lang="en-US" sz="2700" dirty="0"/>
          </a:p>
        </p:txBody>
      </p:sp>
      <p:graphicFrame>
        <p:nvGraphicFramePr>
          <p:cNvPr id="6" name="Chart 5"/>
          <p:cNvGraphicFramePr>
            <a:graphicFrameLocks/>
          </p:cNvGraphicFramePr>
          <p:nvPr>
            <p:extLst>
              <p:ext uri="{D42A27DB-BD31-4B8C-83A1-F6EECF244321}">
                <p14:modId xmlns:p14="http://schemas.microsoft.com/office/powerpoint/2010/main" val="110102599"/>
              </p:ext>
            </p:extLst>
          </p:nvPr>
        </p:nvGraphicFramePr>
        <p:xfrm>
          <a:off x="59954" y="1676400"/>
          <a:ext cx="6858000" cy="472440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1" descr="C:\data\Pictures\2010-2011 Egg to Fry Study Photos\Fry from Egg Box\Thorp\P1260365.JPG"/>
          <p:cNvPicPr>
            <a:picLocks noChangeAspect="1" noChangeArrowheads="1"/>
          </p:cNvPicPr>
          <p:nvPr/>
        </p:nvPicPr>
        <p:blipFill>
          <a:blip r:embed="rId4" cstate="print">
            <a:grayscl/>
          </a:blip>
          <a:srcRect l="30756" t="31244" r="50527" b="46016"/>
          <a:stretch>
            <a:fillRect/>
          </a:stretch>
        </p:blipFill>
        <p:spPr bwMode="auto">
          <a:xfrm>
            <a:off x="6878824" y="1524000"/>
            <a:ext cx="1753139" cy="1597547"/>
          </a:xfrm>
          <a:prstGeom prst="rect">
            <a:avLst/>
          </a:prstGeom>
          <a:noFill/>
        </p:spPr>
      </p:pic>
      <p:sp>
        <p:nvSpPr>
          <p:cNvPr id="7" name="TextBox 6"/>
          <p:cNvSpPr txBox="1"/>
          <p:nvPr/>
        </p:nvSpPr>
        <p:spPr>
          <a:xfrm>
            <a:off x="6906654" y="3121547"/>
            <a:ext cx="1697478" cy="307777"/>
          </a:xfrm>
          <a:prstGeom prst="rect">
            <a:avLst/>
          </a:prstGeom>
          <a:noFill/>
        </p:spPr>
        <p:txBody>
          <a:bodyPr wrap="square" rtlCol="0">
            <a:spAutoFit/>
          </a:bodyPr>
          <a:lstStyle/>
          <a:p>
            <a:r>
              <a:rPr lang="en-US" sz="1400" dirty="0" smtClean="0">
                <a:latin typeface="Arial" pitchFamily="34" charset="0"/>
                <a:cs typeface="Arial" pitchFamily="34" charset="0"/>
              </a:rPr>
              <a:t>CER k</a:t>
            </a:r>
            <a:r>
              <a:rPr lang="en-US" sz="1400" baseline="-25000" dirty="0" smtClean="0">
                <a:latin typeface="Arial" pitchFamily="34" charset="0"/>
                <a:cs typeface="Arial" pitchFamily="34" charset="0"/>
              </a:rPr>
              <a:t>D </a:t>
            </a:r>
            <a:r>
              <a:rPr lang="en-US" sz="1400" dirty="0" smtClean="0">
                <a:latin typeface="Arial" pitchFamily="34" charset="0"/>
                <a:cs typeface="Arial" pitchFamily="34" charset="0"/>
              </a:rPr>
              <a:t>= 1.9861</a:t>
            </a:r>
            <a:endParaRPr lang="en-US" sz="1400" baseline="-25000" dirty="0">
              <a:latin typeface="Arial" pitchFamily="34" charset="0"/>
              <a:cs typeface="Arial" pitchFamily="34" charset="0"/>
            </a:endParaRPr>
          </a:p>
        </p:txBody>
      </p:sp>
      <p:pic>
        <p:nvPicPr>
          <p:cNvPr id="8" name="Picture 4" descr="C:\data\Pictures\2010-2011 Egg to Fry Study Photos\Fry from Egg Box\Emergence Traps\P3230075.JPG"/>
          <p:cNvPicPr>
            <a:picLocks noChangeAspect="1" noChangeArrowheads="1"/>
          </p:cNvPicPr>
          <p:nvPr/>
        </p:nvPicPr>
        <p:blipFill>
          <a:blip r:embed="rId5" cstate="print">
            <a:grayscl/>
          </a:blip>
          <a:srcRect l="13468" t="25654" r="31746" b="10261"/>
          <a:stretch>
            <a:fillRect/>
          </a:stretch>
        </p:blipFill>
        <p:spPr bwMode="auto">
          <a:xfrm>
            <a:off x="6906655" y="3429324"/>
            <a:ext cx="1725309" cy="1513927"/>
          </a:xfrm>
          <a:prstGeom prst="rect">
            <a:avLst/>
          </a:prstGeom>
          <a:noFill/>
        </p:spPr>
      </p:pic>
      <p:sp>
        <p:nvSpPr>
          <p:cNvPr id="9" name="TextBox 8"/>
          <p:cNvSpPr txBox="1"/>
          <p:nvPr/>
        </p:nvSpPr>
        <p:spPr>
          <a:xfrm>
            <a:off x="6901185" y="4943251"/>
            <a:ext cx="1870956" cy="307777"/>
          </a:xfrm>
          <a:prstGeom prst="rect">
            <a:avLst/>
          </a:prstGeom>
          <a:noFill/>
        </p:spPr>
        <p:txBody>
          <a:bodyPr wrap="square" rtlCol="0">
            <a:spAutoFit/>
          </a:bodyPr>
          <a:lstStyle/>
          <a:p>
            <a:r>
              <a:rPr lang="en-US" sz="1400" dirty="0" smtClean="0">
                <a:latin typeface="Arial" pitchFamily="34" charset="0"/>
                <a:cs typeface="Arial" pitchFamily="34" charset="0"/>
              </a:rPr>
              <a:t>Twy k</a:t>
            </a:r>
            <a:r>
              <a:rPr lang="en-US" sz="1400" baseline="-25000" dirty="0" smtClean="0">
                <a:latin typeface="Arial" pitchFamily="34" charset="0"/>
                <a:cs typeface="Arial" pitchFamily="34" charset="0"/>
              </a:rPr>
              <a:t>D </a:t>
            </a:r>
            <a:r>
              <a:rPr lang="en-US" sz="1400" dirty="0" smtClean="0">
                <a:latin typeface="Arial" pitchFamily="34" charset="0"/>
                <a:cs typeface="Arial" pitchFamily="34" charset="0"/>
              </a:rPr>
              <a:t>= 1.8779</a:t>
            </a:r>
            <a:endParaRPr lang="en-US" sz="1400" baseline="-25000" dirty="0">
              <a:latin typeface="Arial" pitchFamily="34" charset="0"/>
              <a:cs typeface="Arial" pitchFamily="34" charset="0"/>
            </a:endParaRPr>
          </a:p>
        </p:txBody>
      </p:sp>
    </p:spTree>
    <p:extLst>
      <p:ext uri="{BB962C8B-B14F-4D97-AF65-F5344CB8AC3E}">
        <p14:creationId xmlns:p14="http://schemas.microsoft.com/office/powerpoint/2010/main" val="427719832"/>
      </p:ext>
    </p:extLst>
  </p:cSld>
  <p:clrMapOvr>
    <a:masterClrMapping/>
  </p:clrMapOvr>
  <mc:AlternateContent xmlns:mc="http://schemas.openxmlformats.org/markup-compatibility/2006" xmlns:p14="http://schemas.microsoft.com/office/powerpoint/2010/main">
    <mc:Choice Requires="p14">
      <p:transition spd="slow" p14:dur="2000" advTm="21117"/>
    </mc:Choice>
    <mc:Fallback xmlns="">
      <p:transition spd="slow" advTm="21117"/>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381000"/>
            <a:ext cx="8229600" cy="1143000"/>
          </a:xfrm>
        </p:spPr>
        <p:txBody>
          <a:bodyPr>
            <a:noAutofit/>
          </a:bodyPr>
          <a:lstStyle/>
          <a:p>
            <a:r>
              <a:rPr lang="en-US" sz="3600" i="1" dirty="0" smtClean="0"/>
              <a:t>Upper Yakima River </a:t>
            </a:r>
            <a:br>
              <a:rPr lang="en-US" sz="3600" i="1" dirty="0" smtClean="0"/>
            </a:br>
            <a:r>
              <a:rPr lang="en-US" sz="3600" i="1" dirty="0" smtClean="0"/>
              <a:t>thermal unit accumulation</a:t>
            </a:r>
            <a:r>
              <a:rPr lang="en-US" sz="2700" dirty="0" smtClean="0"/>
              <a:t/>
            </a:r>
            <a:br>
              <a:rPr lang="en-US" sz="2700" dirty="0" smtClean="0"/>
            </a:br>
            <a:endParaRPr lang="en-US" sz="2700" dirty="0"/>
          </a:p>
        </p:txBody>
      </p:sp>
      <p:grpSp>
        <p:nvGrpSpPr>
          <p:cNvPr id="11" name="Group 10"/>
          <p:cNvGrpSpPr/>
          <p:nvPr/>
        </p:nvGrpSpPr>
        <p:grpSpPr>
          <a:xfrm>
            <a:off x="838200" y="1524000"/>
            <a:ext cx="7242048" cy="4727448"/>
            <a:chOff x="838200" y="1524000"/>
            <a:chExt cx="7242048" cy="4727448"/>
          </a:xfrm>
        </p:grpSpPr>
        <p:graphicFrame>
          <p:nvGraphicFramePr>
            <p:cNvPr id="6" name="Chart 5"/>
            <p:cNvGraphicFramePr>
              <a:graphicFrameLocks/>
            </p:cNvGraphicFramePr>
            <p:nvPr>
              <p:extLst>
                <p:ext uri="{D42A27DB-BD31-4B8C-83A1-F6EECF244321}">
                  <p14:modId xmlns:p14="http://schemas.microsoft.com/office/powerpoint/2010/main" val="945380669"/>
                </p:ext>
              </p:extLst>
            </p:nvPr>
          </p:nvGraphicFramePr>
          <p:xfrm>
            <a:off x="838200" y="1524000"/>
            <a:ext cx="7242048" cy="4727448"/>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p:cNvCxnSpPr/>
            <p:nvPr/>
          </p:nvCxnSpPr>
          <p:spPr>
            <a:xfrm>
              <a:off x="1600200" y="2238375"/>
              <a:ext cx="6324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6" name="Straight Connector 15"/>
          <p:cNvCxnSpPr/>
          <p:nvPr/>
        </p:nvCxnSpPr>
        <p:spPr>
          <a:xfrm>
            <a:off x="4114800" y="2238375"/>
            <a:ext cx="0" cy="340042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953000" y="2238375"/>
            <a:ext cx="0" cy="340042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334000" y="2238375"/>
            <a:ext cx="0" cy="340042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924800" y="2238375"/>
            <a:ext cx="0" cy="340042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87130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381000"/>
            <a:ext cx="8229600" cy="1143000"/>
          </a:xfrm>
        </p:spPr>
        <p:txBody>
          <a:bodyPr>
            <a:noAutofit/>
          </a:bodyPr>
          <a:lstStyle/>
          <a:p>
            <a:r>
              <a:rPr lang="en-US" sz="2700" i="1" dirty="0" smtClean="0"/>
              <a:t>Literature a</a:t>
            </a:r>
            <a:r>
              <a:rPr lang="en-US" sz="2700" dirty="0" smtClean="0"/>
              <a:t>ssessing relationships between temperature and developmental rate of Chinook salmon </a:t>
            </a:r>
            <a:br>
              <a:rPr lang="en-US" sz="2700" dirty="0" smtClean="0"/>
            </a:br>
            <a:r>
              <a:rPr lang="en-US" sz="2700" dirty="0" smtClean="0"/>
              <a:t>1901-1990</a:t>
            </a:r>
            <a:endParaRPr lang="en-US" sz="2700" dirty="0"/>
          </a:p>
        </p:txBody>
      </p:sp>
      <p:sp>
        <p:nvSpPr>
          <p:cNvPr id="6" name="Content Placeholder 5"/>
          <p:cNvSpPr>
            <a:spLocks noGrp="1"/>
          </p:cNvSpPr>
          <p:nvPr>
            <p:ph idx="1"/>
          </p:nvPr>
        </p:nvSpPr>
        <p:spPr>
          <a:xfrm>
            <a:off x="228600" y="1905000"/>
            <a:ext cx="6828790" cy="4495800"/>
          </a:xfrm>
        </p:spPr>
        <p:txBody>
          <a:bodyPr>
            <a:normAutofit/>
          </a:bodyPr>
          <a:lstStyle/>
          <a:p>
            <a:pPr marL="0" indent="0">
              <a:buNone/>
            </a:pPr>
            <a:r>
              <a:rPr lang="en-US" sz="1400" dirty="0" smtClean="0"/>
              <a:t>Wallich, C. 1901. A method of recording egg development, for use of fish culturists. United States Bureau of Fisheries, Washington D. C., Rep. Commissioner of Fisheries for 1900, Fisheries Document 452: 185-194 </a:t>
            </a:r>
          </a:p>
          <a:p>
            <a:pPr marL="0" indent="0">
              <a:buNone/>
            </a:pPr>
            <a:endParaRPr lang="en-US" sz="1600" dirty="0" smtClean="0"/>
          </a:p>
          <a:p>
            <a:pPr marL="0" indent="0">
              <a:buNone/>
            </a:pPr>
            <a:r>
              <a:rPr lang="en-US" sz="1400" dirty="0" smtClean="0"/>
              <a:t>Seymour, A. H. 1956. Effects of temperature upon young chinook salmon. PhD. Thesis. University of Washington, Seattle Wash. xi-+127p.</a:t>
            </a:r>
          </a:p>
          <a:p>
            <a:pPr marL="0" indent="0">
              <a:buNone/>
            </a:pPr>
            <a:endParaRPr lang="en-US" sz="1600" dirty="0"/>
          </a:p>
          <a:p>
            <a:pPr marL="0" indent="0">
              <a:buNone/>
            </a:pPr>
            <a:r>
              <a:rPr lang="en-US" sz="1400" dirty="0"/>
              <a:t>Alderdice, D. F., and F. P. J. Velsen. 1978. Relation between temperature </a:t>
            </a:r>
            <a:r>
              <a:rPr lang="en-US" sz="1400" dirty="0" smtClean="0"/>
              <a:t>and incubation </a:t>
            </a:r>
            <a:r>
              <a:rPr lang="en-US" sz="1400" dirty="0"/>
              <a:t>time for eggs of Chinook salmon (</a:t>
            </a:r>
            <a:r>
              <a:rPr lang="en-US" sz="1400" i="1" dirty="0"/>
              <a:t>Oncorhynchus tshawytscha</a:t>
            </a:r>
            <a:r>
              <a:rPr lang="en-US" sz="1400" dirty="0" smtClean="0"/>
              <a:t>). Journal </a:t>
            </a:r>
            <a:r>
              <a:rPr lang="en-US" sz="1400" dirty="0"/>
              <a:t>of the Fisheries Research Board of Canada 35:69–75</a:t>
            </a:r>
            <a:r>
              <a:rPr lang="en-US" sz="1400" dirty="0" smtClean="0"/>
              <a:t>.</a:t>
            </a:r>
          </a:p>
          <a:p>
            <a:pPr marL="0" indent="0">
              <a:buNone/>
            </a:pPr>
            <a:endParaRPr lang="en-US" sz="1600" dirty="0"/>
          </a:p>
          <a:p>
            <a:pPr marL="0" indent="0">
              <a:buNone/>
            </a:pPr>
            <a:r>
              <a:rPr lang="en-US" sz="1400" dirty="0"/>
              <a:t>Heming, T. A. 1982. Effects of temperature on utilization of yolk by </a:t>
            </a:r>
            <a:r>
              <a:rPr lang="en-US" sz="1400" dirty="0" smtClean="0"/>
              <a:t>Chinook salmon </a:t>
            </a:r>
            <a:r>
              <a:rPr lang="en-US" sz="1400" dirty="0"/>
              <a:t>(</a:t>
            </a:r>
            <a:r>
              <a:rPr lang="en-US" sz="1400" i="1" dirty="0"/>
              <a:t>Oncorhynchus tshawytscha</a:t>
            </a:r>
            <a:r>
              <a:rPr lang="en-US" sz="1400" dirty="0"/>
              <a:t>) eggs and alevins. Canadian Journal </a:t>
            </a:r>
            <a:r>
              <a:rPr lang="en-US" sz="1400" dirty="0" smtClean="0"/>
              <a:t>of Fisheries </a:t>
            </a:r>
            <a:r>
              <a:rPr lang="en-US" sz="1400" dirty="0"/>
              <a:t>and Aquatic Sciences 39:184–190</a:t>
            </a:r>
            <a:r>
              <a:rPr lang="en-US" sz="1400" dirty="0" smtClean="0"/>
              <a:t>.</a:t>
            </a:r>
          </a:p>
          <a:p>
            <a:pPr marL="0" indent="0">
              <a:buNone/>
            </a:pPr>
            <a:endParaRPr lang="en-US" sz="1400" dirty="0"/>
          </a:p>
          <a:p>
            <a:pPr marL="0" indent="0">
              <a:buNone/>
            </a:pPr>
            <a:r>
              <a:rPr lang="en-US" sz="1400" dirty="0"/>
              <a:t>Beacham, T. D., and C. B. Murray. 1990. Temperature, egg size, and </a:t>
            </a:r>
            <a:r>
              <a:rPr lang="en-US" sz="1400" dirty="0" smtClean="0"/>
              <a:t>development of </a:t>
            </a:r>
            <a:r>
              <a:rPr lang="en-US" sz="1400" dirty="0"/>
              <a:t>embryos and alevins of five species of Pacific salmon: a </a:t>
            </a:r>
            <a:r>
              <a:rPr lang="en-US" sz="1400" dirty="0" smtClean="0"/>
              <a:t>comparative analysis</a:t>
            </a:r>
            <a:r>
              <a:rPr lang="en-US" sz="1400" dirty="0"/>
              <a:t>. Transactions of the American Fisheries Society 119:927–945</a:t>
            </a: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5016"/>
          <a:stretch/>
        </p:blipFill>
        <p:spPr bwMode="auto">
          <a:xfrm>
            <a:off x="7057390" y="1136737"/>
            <a:ext cx="2011680" cy="566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39941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87"/>
            <a:ext cx="8229600" cy="1143000"/>
          </a:xfrm>
        </p:spPr>
        <p:txBody>
          <a:bodyPr>
            <a:noAutofit/>
          </a:bodyPr>
          <a:lstStyle/>
          <a:p>
            <a:r>
              <a:rPr lang="en-US" sz="3600" i="1" dirty="0" smtClean="0"/>
              <a:t>Factors influencing salmonid developmental rates</a:t>
            </a:r>
            <a:endParaRPr lang="en-US" sz="3600" i="1" dirty="0"/>
          </a:p>
        </p:txBody>
      </p:sp>
      <p:pic>
        <p:nvPicPr>
          <p:cNvPr id="5123" name="Picture 3"/>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4000" contrast="46000"/>
                    </a14:imgEffect>
                  </a14:imgLayer>
                </a14:imgProps>
              </a:ext>
              <a:ext uri="{28A0092B-C50C-407E-A947-70E740481C1C}">
                <a14:useLocalDpi xmlns:a14="http://schemas.microsoft.com/office/drawing/2010/main" val="0"/>
              </a:ext>
            </a:extLst>
          </a:blip>
          <a:srcRect/>
          <a:stretch>
            <a:fillRect/>
          </a:stretch>
        </p:blipFill>
        <p:spPr bwMode="auto">
          <a:xfrm>
            <a:off x="228600" y="1265879"/>
            <a:ext cx="4817597" cy="351472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1585914" y="4472827"/>
            <a:ext cx="2695576" cy="307777"/>
          </a:xfrm>
          <a:prstGeom prst="rect">
            <a:avLst/>
          </a:prstGeom>
          <a:noFill/>
        </p:spPr>
        <p:txBody>
          <a:bodyPr wrap="square" rtlCol="0">
            <a:spAutoFit/>
          </a:bodyPr>
          <a:lstStyle/>
          <a:p>
            <a:r>
              <a:rPr lang="en-US" sz="1400" dirty="0" smtClean="0"/>
              <a:t>Figure: Brannon (1987)</a:t>
            </a:r>
            <a:endParaRPr lang="en-US" sz="1400" dirty="0"/>
          </a:p>
        </p:txBody>
      </p:sp>
      <p:sp>
        <p:nvSpPr>
          <p:cNvPr id="3" name="TextBox 2"/>
          <p:cNvSpPr txBox="1"/>
          <p:nvPr/>
        </p:nvSpPr>
        <p:spPr>
          <a:xfrm>
            <a:off x="228600" y="5029200"/>
            <a:ext cx="6781800" cy="738664"/>
          </a:xfrm>
          <a:prstGeom prst="rect">
            <a:avLst/>
          </a:prstGeom>
          <a:noFill/>
        </p:spPr>
        <p:txBody>
          <a:bodyPr wrap="square" rtlCol="0">
            <a:spAutoFit/>
          </a:bodyPr>
          <a:lstStyle/>
          <a:p>
            <a:r>
              <a:rPr lang="en-US" sz="1400" dirty="0" smtClean="0"/>
              <a:t>Compensatory mechanisms result in the ability to maintain synchronous emergence under variable environmental conditions, and have been noted among  salmonid species, populations, and subpopulations (Brannon et al. 1987; Whitney et al. 2014). </a:t>
            </a:r>
            <a:endParaRPr lang="en-US" sz="1400" dirty="0"/>
          </a:p>
        </p:txBody>
      </p:sp>
      <p:sp>
        <p:nvSpPr>
          <p:cNvPr id="6" name="TextBox 5"/>
          <p:cNvSpPr txBox="1"/>
          <p:nvPr/>
        </p:nvSpPr>
        <p:spPr>
          <a:xfrm>
            <a:off x="247650" y="5903893"/>
            <a:ext cx="6486525" cy="954107"/>
          </a:xfrm>
          <a:prstGeom prst="rect">
            <a:avLst/>
          </a:prstGeom>
          <a:noFill/>
        </p:spPr>
        <p:txBody>
          <a:bodyPr wrap="square" rtlCol="0">
            <a:spAutoFit/>
          </a:bodyPr>
          <a:lstStyle/>
          <a:p>
            <a:r>
              <a:rPr lang="en-US" sz="1400" dirty="0" smtClean="0"/>
              <a:t>Limiting factors: Fine sediment accumulation/availability of dissolved oxygen (Chapman 1988; 2014; Greig et al. 2005; Malcolm et al. 2011), high or low temperatures (Beacham and Murray 1990; Heming 1982), variation in temperature (Steel et al. 2012).</a:t>
            </a:r>
            <a:endParaRPr lang="en-US" sz="1400" dirty="0"/>
          </a:p>
        </p:txBody>
      </p:sp>
      <p:pic>
        <p:nvPicPr>
          <p:cNvPr id="7"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328" b="190"/>
          <a:stretch/>
        </p:blipFill>
        <p:spPr bwMode="auto">
          <a:xfrm>
            <a:off x="7077075" y="1146262"/>
            <a:ext cx="2011680" cy="5669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4876800" y="1463040"/>
            <a:ext cx="1920240" cy="1920240"/>
            <a:chOff x="4876800" y="1463040"/>
            <a:chExt cx="1920240" cy="1920240"/>
          </a:xfrm>
        </p:grpSpPr>
        <p:pic>
          <p:nvPicPr>
            <p:cNvPr id="10" name="Picture 16"/>
            <p:cNvPicPr>
              <a:picLocks noChangeAspect="1" noChangeArrowheads="1"/>
            </p:cNvPicPr>
            <p:nvPr/>
          </p:nvPicPr>
          <p:blipFill rotWithShape="1">
            <a:blip r:embed="rId6" cstate="print"/>
            <a:srcRect l="34210" t="785" r="-526" b="391"/>
            <a:stretch/>
          </p:blipFill>
          <p:spPr bwMode="auto">
            <a:xfrm>
              <a:off x="4876800" y="1463040"/>
              <a:ext cx="1920240" cy="1920240"/>
            </a:xfrm>
            <a:prstGeom prst="rect">
              <a:avLst/>
            </a:prstGeom>
            <a:noFill/>
            <a:ln w="12700">
              <a:noFill/>
              <a:miter lim="800000"/>
              <a:headEnd type="none" w="sm" len="sm"/>
              <a:tailEnd type="none" w="sm" len="sm"/>
            </a:ln>
            <a:effectLst/>
          </p:spPr>
        </p:pic>
        <p:sp>
          <p:nvSpPr>
            <p:cNvPr id="11" name="Text Box 17"/>
            <p:cNvSpPr txBox="1">
              <a:spLocks noChangeArrowheads="1"/>
            </p:cNvSpPr>
            <p:nvPr/>
          </p:nvSpPr>
          <p:spPr bwMode="auto">
            <a:xfrm>
              <a:off x="4876800" y="3151169"/>
              <a:ext cx="990600" cy="228600"/>
            </a:xfrm>
            <a:prstGeom prst="rect">
              <a:avLst/>
            </a:prstGeom>
            <a:noFill/>
            <a:ln w="12700">
              <a:noFill/>
              <a:miter lim="800000"/>
              <a:headEnd type="none" w="sm" len="sm"/>
              <a:tailEnd type="none" w="sm" len="sm"/>
            </a:ln>
            <a:effectLst/>
          </p:spPr>
          <p:txBody>
            <a:bodyPr>
              <a:spAutoFit/>
            </a:bodyPr>
            <a:lstStyle/>
            <a:p>
              <a:pPr>
                <a:spcBef>
                  <a:spcPct val="50000"/>
                </a:spcBef>
              </a:pPr>
              <a:r>
                <a:rPr lang="en-US" sz="900" dirty="0">
                  <a:solidFill>
                    <a:schemeClr val="bg1">
                      <a:lumMod val="75000"/>
                    </a:schemeClr>
                  </a:solidFill>
                </a:rPr>
                <a:t>krisweb.com</a:t>
              </a:r>
            </a:p>
          </p:txBody>
        </p:sp>
      </p:grpSp>
    </p:spTree>
    <p:extLst>
      <p:ext uri="{BB962C8B-B14F-4D97-AF65-F5344CB8AC3E}">
        <p14:creationId xmlns:p14="http://schemas.microsoft.com/office/powerpoint/2010/main" val="2319494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389" y="152400"/>
            <a:ext cx="8229600" cy="1143000"/>
          </a:xfrm>
        </p:spPr>
        <p:txBody>
          <a:bodyPr>
            <a:noAutofit/>
          </a:bodyPr>
          <a:lstStyle/>
          <a:p>
            <a:r>
              <a:rPr lang="en-US" sz="3600" i="1" dirty="0" smtClean="0"/>
              <a:t>Spring Chinook development and emergence</a:t>
            </a:r>
            <a:endParaRPr lang="en-US" sz="3600" i="1" dirty="0"/>
          </a:p>
        </p:txBody>
      </p:sp>
      <p:sp>
        <p:nvSpPr>
          <p:cNvPr id="15" name="Text Box 17"/>
          <p:cNvSpPr txBox="1">
            <a:spLocks noChangeArrowheads="1"/>
          </p:cNvSpPr>
          <p:nvPr/>
        </p:nvSpPr>
        <p:spPr bwMode="auto">
          <a:xfrm>
            <a:off x="1219546" y="3563036"/>
            <a:ext cx="990600" cy="228600"/>
          </a:xfrm>
          <a:prstGeom prst="rect">
            <a:avLst/>
          </a:prstGeom>
          <a:noFill/>
          <a:ln w="12700">
            <a:noFill/>
            <a:miter lim="800000"/>
            <a:headEnd type="none" w="sm" len="sm"/>
            <a:tailEnd type="none" w="sm" len="sm"/>
          </a:ln>
          <a:effectLst/>
        </p:spPr>
        <p:txBody>
          <a:bodyPr>
            <a:spAutoFit/>
          </a:bodyPr>
          <a:lstStyle/>
          <a:p>
            <a:pPr algn="ctr">
              <a:spcBef>
                <a:spcPct val="50000"/>
              </a:spcBef>
            </a:pPr>
            <a:r>
              <a:rPr lang="en-US" sz="900" dirty="0">
                <a:solidFill>
                  <a:schemeClr val="bg1"/>
                </a:solidFill>
              </a:rPr>
              <a:t>krisweb.com</a:t>
            </a:r>
          </a:p>
        </p:txBody>
      </p:sp>
      <p:sp>
        <p:nvSpPr>
          <p:cNvPr id="16" name="Content Placeholder 2"/>
          <p:cNvSpPr txBox="1">
            <a:spLocks/>
          </p:cNvSpPr>
          <p:nvPr/>
        </p:nvSpPr>
        <p:spPr>
          <a:xfrm>
            <a:off x="2430517" y="1594032"/>
            <a:ext cx="4953000" cy="208218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t>Acquisition of habitat</a:t>
            </a:r>
            <a:r>
              <a:rPr lang="en-US" sz="2000" baseline="30000" dirty="0" smtClean="0"/>
              <a:t>1</a:t>
            </a:r>
          </a:p>
          <a:p>
            <a:r>
              <a:rPr lang="en-US" sz="2800" dirty="0" smtClean="0"/>
              <a:t>Competitive ability</a:t>
            </a:r>
            <a:r>
              <a:rPr lang="en-US" sz="2000" baseline="30000" dirty="0" smtClean="0"/>
              <a:t>2</a:t>
            </a:r>
            <a:r>
              <a:rPr lang="en-US" sz="2800" dirty="0" smtClean="0"/>
              <a:t> </a:t>
            </a:r>
          </a:p>
          <a:p>
            <a:r>
              <a:rPr lang="en-US" sz="2800" dirty="0" smtClean="0"/>
              <a:t>Predator avoidance</a:t>
            </a:r>
            <a:r>
              <a:rPr lang="en-US" sz="2000" baseline="30000" dirty="0" smtClean="0"/>
              <a:t>3</a:t>
            </a:r>
            <a:endParaRPr lang="en-US" sz="2000" dirty="0" smtClean="0"/>
          </a:p>
          <a:p>
            <a:r>
              <a:rPr lang="en-US" sz="2800" dirty="0" smtClean="0"/>
              <a:t>Post-emergence growth</a:t>
            </a:r>
            <a:r>
              <a:rPr lang="en-US" sz="2000" baseline="30000" dirty="0" smtClean="0"/>
              <a:t>4</a:t>
            </a:r>
            <a:endParaRPr lang="en-US" sz="2000" baseline="30000" dirty="0"/>
          </a:p>
        </p:txBody>
      </p:sp>
      <p:grpSp>
        <p:nvGrpSpPr>
          <p:cNvPr id="5" name="Group 4"/>
          <p:cNvGrpSpPr/>
          <p:nvPr/>
        </p:nvGrpSpPr>
        <p:grpSpPr>
          <a:xfrm>
            <a:off x="841000" y="1594032"/>
            <a:ext cx="1293740" cy="2290715"/>
            <a:chOff x="421106" y="1238558"/>
            <a:chExt cx="1293740" cy="2290715"/>
          </a:xfrm>
        </p:grpSpPr>
        <p:pic>
          <p:nvPicPr>
            <p:cNvPr id="21" name="Picture 3"/>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1" t="9587" r="12114" b="12529"/>
            <a:stretch/>
          </p:blipFill>
          <p:spPr bwMode="auto">
            <a:xfrm>
              <a:off x="500106" y="1238558"/>
              <a:ext cx="1135739" cy="20821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421106" y="3298441"/>
              <a:ext cx="1293740" cy="230832"/>
            </a:xfrm>
            <a:prstGeom prst="rect">
              <a:avLst/>
            </a:prstGeom>
            <a:noFill/>
          </p:spPr>
          <p:txBody>
            <a:bodyPr wrap="square" rtlCol="0">
              <a:spAutoFit/>
            </a:bodyPr>
            <a:lstStyle/>
            <a:p>
              <a:r>
                <a:rPr lang="en-US" sz="900" dirty="0" smtClean="0"/>
                <a:t>Image: fedflyfishers.org</a:t>
              </a:r>
              <a:endParaRPr lang="en-US" sz="900" dirty="0"/>
            </a:p>
          </p:txBody>
        </p:sp>
      </p:grpSp>
      <p:sp>
        <p:nvSpPr>
          <p:cNvPr id="8" name="Content Placeholder 3"/>
          <p:cNvSpPr txBox="1">
            <a:spLocks/>
          </p:cNvSpPr>
          <p:nvPr/>
        </p:nvSpPr>
        <p:spPr>
          <a:xfrm>
            <a:off x="553175" y="4137818"/>
            <a:ext cx="7848600" cy="2415382"/>
          </a:xfrm>
          <a:prstGeom prst="rect">
            <a:avLst/>
          </a:prstGeom>
        </p:spPr>
        <p:txBody>
          <a:bodyPr>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200" baseline="30000" dirty="0" smtClean="0"/>
              <a:t>2</a:t>
            </a:r>
            <a:r>
              <a:rPr lang="en-US" sz="1200" dirty="0" smtClean="0"/>
              <a:t>Andersson, M. Å., U. W. Khan, Ø. Øverli, H. M Gjøen, and E. Höglund. 2013. Coupling between stress coping style and time of emergence from spawning nests in salmonid fishes: Evidence from selected rainbow trout strains (</a:t>
            </a:r>
            <a:r>
              <a:rPr lang="en-US" sz="1200" i="1" dirty="0" smtClean="0"/>
              <a:t>Oncorhynchus mykiss</a:t>
            </a:r>
            <a:r>
              <a:rPr lang="en-US" sz="1200" dirty="0" smtClean="0"/>
              <a:t>). Physiology &amp; Behavior 116:30-34. </a:t>
            </a:r>
          </a:p>
          <a:p>
            <a:pPr marL="0" indent="0">
              <a:buNone/>
            </a:pPr>
            <a:endParaRPr lang="en-US" sz="1200" dirty="0" smtClean="0"/>
          </a:p>
          <a:p>
            <a:pPr marL="0" indent="0">
              <a:buNone/>
            </a:pPr>
            <a:r>
              <a:rPr lang="en-US" sz="1200" baseline="30000" dirty="0"/>
              <a:t>2-3</a:t>
            </a:r>
            <a:r>
              <a:rPr lang="en-US" sz="1200" dirty="0"/>
              <a:t>Brännäs, E. 1995. First access to territorial space and exposure to strong predation pressure: a conflict in early emerging Atlantic salmon (</a:t>
            </a:r>
            <a:r>
              <a:rPr lang="en-US" sz="1200" i="1" dirty="0"/>
              <a:t>Salmo salar L.) </a:t>
            </a:r>
            <a:r>
              <a:rPr lang="en-US" sz="1200" dirty="0"/>
              <a:t>fry. Evolutionary Ecology 9:411-420.</a:t>
            </a:r>
          </a:p>
          <a:p>
            <a:pPr marL="0" indent="0">
              <a:buNone/>
            </a:pPr>
            <a:endParaRPr lang="en-US" sz="1200" dirty="0" smtClean="0"/>
          </a:p>
          <a:p>
            <a:pPr marL="0" indent="0">
              <a:buNone/>
            </a:pPr>
            <a:r>
              <a:rPr lang="en-US" sz="1200" baseline="30000" dirty="0" smtClean="0"/>
              <a:t>3</a:t>
            </a:r>
            <a:r>
              <a:rPr lang="en-US" sz="1200" dirty="0" smtClean="0"/>
              <a:t>Brannon, E. L. 1987. Mechanisms stabilizing salmonid fry emergence timing. p. 120-124. In H. D. Smith, L. Margolis, and C. C. Wood, editors. Sockeye salmon (</a:t>
            </a:r>
            <a:r>
              <a:rPr lang="en-US" sz="1200" i="1" dirty="0" smtClean="0"/>
              <a:t>Oncorhynchus nerka</a:t>
            </a:r>
            <a:r>
              <a:rPr lang="en-US" sz="1200" dirty="0" smtClean="0"/>
              <a:t>) population biology and future management. Canadian Special Publication of Fisheries and Aquatic Sciences: 96.</a:t>
            </a:r>
          </a:p>
          <a:p>
            <a:pPr marL="0" indent="0">
              <a:buNone/>
            </a:pPr>
            <a:endParaRPr lang="en-US" sz="1200" dirty="0" smtClean="0"/>
          </a:p>
          <a:p>
            <a:pPr marL="0" indent="0">
              <a:buNone/>
            </a:pPr>
            <a:r>
              <a:rPr lang="en-US" sz="1200" baseline="30000" dirty="0"/>
              <a:t>1-4</a:t>
            </a:r>
            <a:r>
              <a:rPr lang="en-US" sz="1200" dirty="0"/>
              <a:t>Quinn, T. P. 2005. The behavior and ecology of Pacific salmon and trout. University of Washington Press, Seattle Washington.</a:t>
            </a:r>
          </a:p>
          <a:p>
            <a:pPr marL="0" indent="0">
              <a:buNone/>
            </a:pPr>
            <a:endParaRPr lang="en-US" sz="1200" dirty="0"/>
          </a:p>
          <a:p>
            <a:pPr marL="0" indent="0">
              <a:buNone/>
            </a:pPr>
            <a:endParaRPr lang="en-US" sz="1200" dirty="0" smtClean="0"/>
          </a:p>
          <a:p>
            <a:pPr marL="0" indent="0">
              <a:buNone/>
            </a:pPr>
            <a:endParaRPr lang="en-US" sz="1200" dirty="0" smtClean="0"/>
          </a:p>
          <a:p>
            <a:pPr marL="0" indent="0">
              <a:buNone/>
            </a:pPr>
            <a:endParaRPr lang="en-US" sz="1200" dirty="0" smtClean="0"/>
          </a:p>
          <a:p>
            <a:endParaRPr lang="en-US" sz="1200" dirty="0" smtClean="0"/>
          </a:p>
          <a:p>
            <a:endParaRPr lang="en-US" sz="1200" dirty="0"/>
          </a:p>
        </p:txBody>
      </p:sp>
    </p:spTree>
    <p:extLst>
      <p:ext uri="{BB962C8B-B14F-4D97-AF65-F5344CB8AC3E}">
        <p14:creationId xmlns:p14="http://schemas.microsoft.com/office/powerpoint/2010/main" val="4208352826"/>
      </p:ext>
    </p:extLst>
  </p:cSld>
  <p:clrMapOvr>
    <a:masterClrMapping/>
  </p:clrMapOvr>
  <mc:AlternateContent xmlns:mc="http://schemas.openxmlformats.org/markup-compatibility/2006" xmlns:p14="http://schemas.microsoft.com/office/powerpoint/2010/main">
    <mc:Choice Requires="p14">
      <p:transition spd="slow" p14:dur="2000" advTm="11954"/>
    </mc:Choice>
    <mc:Fallback xmlns="">
      <p:transition spd="slow" advTm="11954"/>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13904</TotalTime>
  <Words>1383</Words>
  <Application>Microsoft Office PowerPoint</Application>
  <PresentationFormat>On-screen Show (4:3)</PresentationFormat>
  <Paragraphs>208</Paragraphs>
  <Slides>19</Slides>
  <Notes>19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Yakima River Basin Spring Chinook  Competition and Capacity Studies; Early Growth and Development</vt:lpstr>
      <vt:lpstr>Life-stage specific measures of productivity</vt:lpstr>
      <vt:lpstr>Incubation conditions Egg-to-Fry Survival Study 2009-2012</vt:lpstr>
      <vt:lpstr>Incubation conditions Egg-to-fry survival study 2009-2012</vt:lpstr>
      <vt:lpstr>Developmental stage 900 accumulated thermal units</vt:lpstr>
      <vt:lpstr>Upper Yakima River  thermal unit accumulation </vt:lpstr>
      <vt:lpstr>Literature assessing relationships between temperature and developmental rate of Chinook salmon  1901-1990</vt:lpstr>
      <vt:lpstr>Factors influencing salmonid developmental rates</vt:lpstr>
      <vt:lpstr>Spring Chinook development and emergence</vt:lpstr>
      <vt:lpstr>Developmental Incubation Pods (DIPs) pilot study</vt:lpstr>
      <vt:lpstr>Developmental rates 2014-15 Pilot Study</vt:lpstr>
      <vt:lpstr>Developmental rates Estimated emergence</vt:lpstr>
      <vt:lpstr>Upper Yakima River temperature</vt:lpstr>
      <vt:lpstr>Emergence Timing</vt:lpstr>
      <vt:lpstr>Post-Emergent Growth Study area</vt:lpstr>
      <vt:lpstr>Post-Emergent Growth</vt:lpstr>
      <vt:lpstr>Summary</vt:lpstr>
      <vt:lpstr>Acknowledgements</vt:lpstr>
      <vt:lpstr>End</vt:lpstr>
    </vt:vector>
  </TitlesOfParts>
  <Company>WDFW</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Johnson, Christopher</dc:creator>
  <cp:lastModifiedBy>Chris Johnson</cp:lastModifiedBy>
  <cp:revision>588</cp:revision>
  <cp:lastPrinted>2015-06-16T21:54:14Z</cp:lastPrinted>
  <dcterms:created xsi:type="dcterms:W3CDTF">2014-05-14T17:35:02Z</dcterms:created>
  <dcterms:modified xsi:type="dcterms:W3CDTF">2015-06-16T22:18:13Z</dcterms:modified>
</cp:coreProperties>
</file>