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56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0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3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9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8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30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01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243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63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0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1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7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71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3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9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1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243669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Oak </a:t>
            </a:r>
            <a:r>
              <a:rPr lang="en-US" sz="3200" dirty="0"/>
              <a:t>Creek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Using Wood for Floodplain Connectivity </a:t>
            </a:r>
            <a:br>
              <a:rPr lang="en-US" sz="2400" dirty="0"/>
            </a:br>
            <a:r>
              <a:rPr lang="en-US" sz="2400" dirty="0"/>
              <a:t>Phase 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400" dirty="0" smtClean="0"/>
              <a:t>John Marvin</a:t>
            </a:r>
          </a:p>
          <a:p>
            <a:r>
              <a:rPr lang="en-US" sz="1400" dirty="0" smtClean="0"/>
              <a:t>Yakama Nation – Yakima/Klickitat Fisheries Project</a:t>
            </a:r>
          </a:p>
          <a:p>
            <a:r>
              <a:rPr lang="en-US" sz="1400" dirty="0"/>
              <a:t>Yakima </a:t>
            </a:r>
            <a:r>
              <a:rPr lang="en-US" sz="1400" dirty="0"/>
              <a:t>Basin Science &amp; Management </a:t>
            </a:r>
            <a:r>
              <a:rPr lang="en-US" sz="1400" dirty="0"/>
              <a:t>Conference</a:t>
            </a:r>
          </a:p>
          <a:p>
            <a:r>
              <a:rPr lang="en-US" sz="1400" dirty="0"/>
              <a:t>June 18, 2015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67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1463842"/>
            <a:ext cx="5459662" cy="4094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2" y="1463841"/>
            <a:ext cx="5459663" cy="40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86" y="641684"/>
            <a:ext cx="4271607" cy="5719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28" y="641684"/>
            <a:ext cx="4367463" cy="58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9" y="559386"/>
            <a:ext cx="4323348" cy="5788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16" y="559386"/>
            <a:ext cx="4323348" cy="57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Oak Creek  - Using </a:t>
            </a:r>
            <a:r>
              <a:rPr lang="en-US" sz="3200" dirty="0"/>
              <a:t>Wood for Floodplain Connectivity </a:t>
            </a:r>
            <a:br>
              <a:rPr lang="en-US" sz="3200" dirty="0"/>
            </a:br>
            <a:r>
              <a:rPr lang="en-US" sz="3200" dirty="0"/>
              <a:t>Phase </a:t>
            </a:r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Special Thanks to:</a:t>
            </a:r>
          </a:p>
          <a:p>
            <a:pPr lvl="1"/>
            <a:r>
              <a:rPr lang="en-US" dirty="0"/>
              <a:t>Ernest </a:t>
            </a:r>
            <a:r>
              <a:rPr lang="en-US" dirty="0" smtClean="0"/>
              <a:t>Farmer</a:t>
            </a:r>
            <a:r>
              <a:rPr lang="en-US" dirty="0"/>
              <a:t>, </a:t>
            </a:r>
            <a:r>
              <a:rPr lang="en-US" dirty="0" err="1"/>
              <a:t>Hazael</a:t>
            </a:r>
            <a:r>
              <a:rPr lang="en-US" dirty="0"/>
              <a:t> </a:t>
            </a:r>
            <a:r>
              <a:rPr lang="en-US" dirty="0" smtClean="0"/>
              <a:t>Reynosa and </a:t>
            </a:r>
            <a:r>
              <a:rPr lang="en-US" dirty="0"/>
              <a:t>Crew </a:t>
            </a:r>
            <a:r>
              <a:rPr lang="en-US" dirty="0" err="1" smtClean="0"/>
              <a:t>WCC</a:t>
            </a:r>
            <a:endParaRPr lang="en-US" dirty="0" smtClean="0"/>
          </a:p>
          <a:p>
            <a:pPr lvl="1"/>
            <a:r>
              <a:rPr lang="en-US" dirty="0" smtClean="0"/>
              <a:t>Ross Huffman, Eric </a:t>
            </a:r>
            <a:r>
              <a:rPr lang="en-US" dirty="0" err="1" smtClean="0"/>
              <a:t>Bartrand</a:t>
            </a:r>
            <a:r>
              <a:rPr lang="en-US" dirty="0" smtClean="0"/>
              <a:t> </a:t>
            </a:r>
            <a:r>
              <a:rPr lang="en-US" dirty="0" err="1" smtClean="0"/>
              <a:t>WDFW</a:t>
            </a:r>
            <a:endParaRPr lang="en-US" dirty="0" smtClean="0"/>
          </a:p>
          <a:p>
            <a:pPr lvl="1"/>
            <a:r>
              <a:rPr lang="en-US" dirty="0" smtClean="0"/>
              <a:t>Matt </a:t>
            </a:r>
            <a:r>
              <a:rPr lang="en-US" dirty="0" err="1" smtClean="0"/>
              <a:t>Dahlgreen</a:t>
            </a:r>
            <a:r>
              <a:rPr lang="en-US" dirty="0" smtClean="0"/>
              <a:t> </a:t>
            </a:r>
            <a:r>
              <a:rPr lang="en-US" dirty="0" err="1" smtClean="0"/>
              <a:t>TNC</a:t>
            </a:r>
            <a:endParaRPr lang="en-US" dirty="0" smtClean="0"/>
          </a:p>
          <a:p>
            <a:pPr lvl="1"/>
            <a:r>
              <a:rPr lang="en-US" dirty="0" err="1" smtClean="0"/>
              <a:t>Garren</a:t>
            </a:r>
            <a:r>
              <a:rPr lang="en-US" dirty="0" smtClean="0"/>
              <a:t> Andrews </a:t>
            </a:r>
            <a:r>
              <a:rPr lang="en-US" dirty="0" err="1" smtClean="0"/>
              <a:t>WDNR</a:t>
            </a:r>
            <a:endParaRPr lang="en-US" dirty="0" smtClean="0"/>
          </a:p>
          <a:p>
            <a:pPr lvl="1"/>
            <a:r>
              <a:rPr lang="en-US" dirty="0" smtClean="0"/>
              <a:t>Jim Matthews </a:t>
            </a:r>
            <a:r>
              <a:rPr lang="en-US" dirty="0" err="1" smtClean="0"/>
              <a:t>YN</a:t>
            </a:r>
            <a:endParaRPr lang="en-US" dirty="0" smtClean="0"/>
          </a:p>
          <a:p>
            <a:pPr lvl="1"/>
            <a:r>
              <a:rPr lang="en-US" dirty="0" smtClean="0"/>
              <a:t>Kelly </a:t>
            </a:r>
            <a:r>
              <a:rPr lang="en-US" dirty="0"/>
              <a:t>C</a:t>
            </a:r>
            <a:r>
              <a:rPr lang="en-US" dirty="0" smtClean="0"/>
              <a:t>layton </a:t>
            </a:r>
            <a:r>
              <a:rPr lang="en-US" dirty="0" err="1" smtClean="0"/>
              <a:t>YN</a:t>
            </a:r>
            <a:endParaRPr lang="en-US" dirty="0" smtClean="0"/>
          </a:p>
          <a:p>
            <a:pPr lvl="1"/>
            <a:r>
              <a:rPr lang="en-US" dirty="0" smtClean="0"/>
              <a:t>Scott Nicolai </a:t>
            </a:r>
            <a:r>
              <a:rPr lang="en-US" dirty="0" err="1" smtClean="0"/>
              <a:t>YN</a:t>
            </a:r>
            <a:endParaRPr lang="en-US" dirty="0" smtClean="0"/>
          </a:p>
          <a:p>
            <a:pPr lvl="1"/>
            <a:r>
              <a:rPr lang="en-US" dirty="0" smtClean="0"/>
              <a:t>Shirley Alvarado </a:t>
            </a:r>
            <a:r>
              <a:rPr lang="en-US" dirty="0" err="1" smtClean="0"/>
              <a:t>YN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Michelle O’Malley BPA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32" y="1269380"/>
            <a:ext cx="1132245" cy="1076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3" y="1269380"/>
            <a:ext cx="850112" cy="10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4" y="491289"/>
            <a:ext cx="7820527" cy="58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5" y="487278"/>
            <a:ext cx="7852612" cy="58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5" y="487278"/>
            <a:ext cx="7863306" cy="58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5" y="487279"/>
            <a:ext cx="7863306" cy="58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47" y="499310"/>
            <a:ext cx="7825874" cy="58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6189" y="649705"/>
            <a:ext cx="904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Oak Creek Restoration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5" y="1499936"/>
            <a:ext cx="4834020" cy="3625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85" y="1499935"/>
            <a:ext cx="4834020" cy="36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09" y="1223210"/>
            <a:ext cx="5315284" cy="3986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6" y="1223209"/>
            <a:ext cx="5315284" cy="3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0" y="1130967"/>
            <a:ext cx="5561265" cy="417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53" y="1130967"/>
            <a:ext cx="5561264" cy="41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549</TotalTime>
  <Words>68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Garamond</vt:lpstr>
      <vt:lpstr>Organic</vt:lpstr>
      <vt:lpstr> Oak Creek Using Wood for Floodplain Connectivity  Phase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Oak Creek  - Using Wood for Floodplain Connectivity  Phase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J.Marvin</dc:creator>
  <cp:lastModifiedBy>J.Marvin</cp:lastModifiedBy>
  <cp:revision>22</cp:revision>
  <dcterms:created xsi:type="dcterms:W3CDTF">2015-06-15T22:11:57Z</dcterms:created>
  <dcterms:modified xsi:type="dcterms:W3CDTF">2015-06-18T14:22:12Z</dcterms:modified>
</cp:coreProperties>
</file>