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95" r:id="rId4"/>
    <p:sldId id="261" r:id="rId5"/>
    <p:sldId id="288" r:id="rId6"/>
    <p:sldId id="298" r:id="rId7"/>
    <p:sldId id="29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87" r:id="rId18"/>
    <p:sldId id="296" r:id="rId19"/>
    <p:sldId id="297" r:id="rId20"/>
    <p:sldId id="275" r:id="rId21"/>
    <p:sldId id="290" r:id="rId22"/>
    <p:sldId id="278" r:id="rId23"/>
    <p:sldId id="260" r:id="rId24"/>
    <p:sldId id="291" r:id="rId25"/>
    <p:sldId id="292" r:id="rId26"/>
    <p:sldId id="279" r:id="rId27"/>
    <p:sldId id="280" r:id="rId28"/>
    <p:sldId id="281" r:id="rId29"/>
    <p:sldId id="282" r:id="rId30"/>
    <p:sldId id="283" r:id="rId31"/>
    <p:sldId id="294" r:id="rId32"/>
    <p:sldId id="284" r:id="rId33"/>
    <p:sldId id="293" r:id="rId34"/>
    <p:sldId id="286" r:id="rId35"/>
    <p:sldId id="285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3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8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7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6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27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0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7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6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16E17-1F31-4E15-BEE2-28315244740C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6D2CC-AA6E-4E1F-BD8F-936B32ED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77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Kelly Clayton</a:t>
            </a:r>
            <a:br>
              <a:rPr lang="en-US" dirty="0" smtClean="0"/>
            </a:br>
            <a:r>
              <a:rPr lang="en-US" dirty="0" smtClean="0"/>
              <a:t>Yakama Nation Fisheries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Big Creek Fish Passage Project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70" y="2506100"/>
            <a:ext cx="4912822" cy="368253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Pott Road CREP project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83" y="2506100"/>
            <a:ext cx="4912822" cy="3682538"/>
          </a:xfrm>
        </p:spPr>
      </p:pic>
      <p:sp>
        <p:nvSpPr>
          <p:cNvPr id="11" name="TextBox 10"/>
          <p:cNvSpPr txBox="1"/>
          <p:nvPr/>
        </p:nvSpPr>
        <p:spPr>
          <a:xfrm>
            <a:off x="1914461" y="6274051"/>
            <a:ext cx="319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Ensign Ranch, Cle </a:t>
            </a:r>
            <a:r>
              <a:rPr lang="en-US" dirty="0" err="1" smtClean="0"/>
              <a:t>Elum</a:t>
            </a:r>
            <a:r>
              <a:rPr lang="en-US" dirty="0" smtClean="0"/>
              <a:t>, WA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56393" y="6254084"/>
            <a:ext cx="3739081" cy="37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Reecer</a:t>
            </a:r>
            <a:r>
              <a:rPr lang="en-US" dirty="0" smtClean="0"/>
              <a:t> Creek, Ellensburg,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/>
          <a:stretch/>
        </p:blipFill>
        <p:spPr>
          <a:xfrm>
            <a:off x="145143" y="206062"/>
            <a:ext cx="4034972" cy="2820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6" y="193223"/>
            <a:ext cx="3777342" cy="283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16" y="193223"/>
            <a:ext cx="3675741" cy="27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0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/>
          <a:stretch/>
        </p:blipFill>
        <p:spPr>
          <a:xfrm>
            <a:off x="145143" y="206062"/>
            <a:ext cx="4034972" cy="2820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6" y="193223"/>
            <a:ext cx="3777342" cy="283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16" y="193223"/>
            <a:ext cx="3675741" cy="2756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5581"/>
          <a:stretch/>
        </p:blipFill>
        <p:spPr>
          <a:xfrm>
            <a:off x="181660" y="3534368"/>
            <a:ext cx="3961938" cy="29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/>
          <a:stretch/>
        </p:blipFill>
        <p:spPr>
          <a:xfrm>
            <a:off x="145143" y="206062"/>
            <a:ext cx="4034972" cy="2820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6" y="193223"/>
            <a:ext cx="3777342" cy="283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16" y="193223"/>
            <a:ext cx="3675741" cy="2756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5581"/>
          <a:stretch/>
        </p:blipFill>
        <p:spPr>
          <a:xfrm>
            <a:off x="181660" y="3534368"/>
            <a:ext cx="3961938" cy="2936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" b="-1114"/>
          <a:stretch/>
        </p:blipFill>
        <p:spPr>
          <a:xfrm>
            <a:off x="4332516" y="3506695"/>
            <a:ext cx="3794053" cy="29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/>
          <a:stretch/>
        </p:blipFill>
        <p:spPr>
          <a:xfrm>
            <a:off x="145143" y="206062"/>
            <a:ext cx="4034972" cy="2820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6" y="193223"/>
            <a:ext cx="3777342" cy="283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16" y="193223"/>
            <a:ext cx="3675741" cy="2756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5581"/>
          <a:stretch/>
        </p:blipFill>
        <p:spPr>
          <a:xfrm>
            <a:off x="181660" y="3534368"/>
            <a:ext cx="3961938" cy="2936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" b="-1114"/>
          <a:stretch/>
        </p:blipFill>
        <p:spPr>
          <a:xfrm>
            <a:off x="4332516" y="3506695"/>
            <a:ext cx="3794053" cy="2945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16" y="3534368"/>
            <a:ext cx="3704259" cy="277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5" y="283334"/>
            <a:ext cx="5288924" cy="3966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94" y="283334"/>
            <a:ext cx="5288924" cy="3966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0766" y="4456090"/>
            <a:ext cx="6207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Fish rescue results:</a:t>
            </a:r>
          </a:p>
          <a:p>
            <a:r>
              <a:rPr lang="en-US" dirty="0" smtClean="0"/>
              <a:t>91 </a:t>
            </a:r>
            <a:r>
              <a:rPr lang="en-US" dirty="0"/>
              <a:t>O. </a:t>
            </a:r>
            <a:r>
              <a:rPr lang="en-US" dirty="0" err="1"/>
              <a:t>mykiss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30 </a:t>
            </a:r>
            <a:r>
              <a:rPr lang="en-US" dirty="0"/>
              <a:t>spring chinook juveniles</a:t>
            </a:r>
          </a:p>
          <a:p>
            <a:r>
              <a:rPr lang="en-US" dirty="0"/>
              <a:t>294 </a:t>
            </a:r>
            <a:r>
              <a:rPr lang="en-US" dirty="0" err="1"/>
              <a:t>coho</a:t>
            </a:r>
            <a:r>
              <a:rPr lang="en-US" dirty="0"/>
              <a:t> juveniles</a:t>
            </a:r>
          </a:p>
          <a:p>
            <a:r>
              <a:rPr lang="en-US" dirty="0"/>
              <a:t>274 sculpins (not identified to species)</a:t>
            </a:r>
          </a:p>
          <a:p>
            <a:r>
              <a:rPr lang="en-US" dirty="0"/>
              <a:t>7 crayfish</a:t>
            </a:r>
          </a:p>
          <a:p>
            <a:r>
              <a:rPr lang="en-US" dirty="0"/>
              <a:t>1 Pacific Giant </a:t>
            </a:r>
            <a:r>
              <a:rPr lang="en-US" dirty="0" smtClean="0"/>
              <a:t>Salamander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1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5" y="283334"/>
            <a:ext cx="5288924" cy="3966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94" y="283334"/>
            <a:ext cx="5288924" cy="3966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0766" y="4456090"/>
            <a:ext cx="6207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Fish rescue results:</a:t>
            </a:r>
          </a:p>
          <a:p>
            <a:r>
              <a:rPr lang="en-US" dirty="0" smtClean="0"/>
              <a:t>91 </a:t>
            </a:r>
            <a:r>
              <a:rPr lang="en-US" dirty="0"/>
              <a:t>O. </a:t>
            </a:r>
            <a:r>
              <a:rPr lang="en-US" dirty="0" err="1"/>
              <a:t>mykiss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30 </a:t>
            </a:r>
            <a:r>
              <a:rPr lang="en-US" dirty="0"/>
              <a:t>spring chinook juveniles</a:t>
            </a:r>
          </a:p>
          <a:p>
            <a:r>
              <a:rPr lang="en-US" dirty="0"/>
              <a:t>294 </a:t>
            </a:r>
            <a:r>
              <a:rPr lang="en-US" dirty="0" err="1"/>
              <a:t>coho</a:t>
            </a:r>
            <a:r>
              <a:rPr lang="en-US" dirty="0"/>
              <a:t> juveniles</a:t>
            </a:r>
          </a:p>
          <a:p>
            <a:r>
              <a:rPr lang="en-US" dirty="0"/>
              <a:t>274 sculpins (not identified to species)</a:t>
            </a:r>
          </a:p>
          <a:p>
            <a:r>
              <a:rPr lang="en-US" dirty="0"/>
              <a:t>7 crayfish</a:t>
            </a:r>
          </a:p>
          <a:p>
            <a:r>
              <a:rPr lang="en-US" dirty="0"/>
              <a:t>1 Pacific Giant </a:t>
            </a:r>
            <a:r>
              <a:rPr lang="en-US" dirty="0" smtClean="0"/>
              <a:t>Salamander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7340" y="5179364"/>
            <a:ext cx="4675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415 salmonid species!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965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8" y="186744"/>
            <a:ext cx="6705600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14" y="3461197"/>
            <a:ext cx="4250029" cy="3187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187" r="18356" b="12864"/>
          <a:stretch/>
        </p:blipFill>
        <p:spPr>
          <a:xfrm>
            <a:off x="7611414" y="186745"/>
            <a:ext cx="4250029" cy="354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1" y="911180"/>
            <a:ext cx="5722514" cy="4291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7" y="911179"/>
            <a:ext cx="5735391" cy="43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2890" y="1725769"/>
            <a:ext cx="6143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Eagle Scout Projects…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24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972" t="24780" r="17863" b="15008"/>
          <a:stretch/>
        </p:blipFill>
        <p:spPr>
          <a:xfrm>
            <a:off x="540748" y="3326780"/>
            <a:ext cx="5203231" cy="3376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39" y="296212"/>
            <a:ext cx="3902300" cy="2926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39" y="3525588"/>
            <a:ext cx="4237150" cy="3177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r="14066" b="12705"/>
          <a:stretch/>
        </p:blipFill>
        <p:spPr>
          <a:xfrm>
            <a:off x="540748" y="296212"/>
            <a:ext cx="4327466" cy="2936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0033" y="759852"/>
            <a:ext cx="24469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 Jewett</a:t>
            </a:r>
          </a:p>
          <a:p>
            <a:endParaRPr lang="en-US" dirty="0"/>
          </a:p>
          <a:p>
            <a:r>
              <a:rPr lang="en-US" dirty="0" smtClean="0"/>
              <a:t>Re-vegetation design and implementation</a:t>
            </a:r>
          </a:p>
          <a:p>
            <a:endParaRPr lang="en-US" dirty="0"/>
          </a:p>
          <a:p>
            <a:r>
              <a:rPr lang="en-US" dirty="0" smtClean="0"/>
              <a:t>November 2014</a:t>
            </a:r>
          </a:p>
        </p:txBody>
      </p:sp>
    </p:spTree>
    <p:extLst>
      <p:ext uri="{BB962C8B-B14F-4D97-AF65-F5344CB8AC3E}">
        <p14:creationId xmlns:p14="http://schemas.microsoft.com/office/powerpoint/2010/main" val="362757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6" y="0"/>
            <a:ext cx="6220609" cy="685800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8" idx="1"/>
          </p:cNvCxnSpPr>
          <p:nvPr/>
        </p:nvCxnSpPr>
        <p:spPr>
          <a:xfrm flipH="1" flipV="1">
            <a:off x="4191001" y="1709059"/>
            <a:ext cx="2645227" cy="190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36228" y="1714503"/>
            <a:ext cx="183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Big Creek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8" y="428222"/>
            <a:ext cx="7761668" cy="5821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7785" y="1326524"/>
            <a:ext cx="2125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Dean Child</a:t>
            </a:r>
          </a:p>
          <a:p>
            <a:endParaRPr lang="en-US" dirty="0"/>
          </a:p>
          <a:p>
            <a:r>
              <a:rPr lang="en-US" dirty="0" smtClean="0"/>
              <a:t>Design and build educational board</a:t>
            </a:r>
          </a:p>
          <a:p>
            <a:endParaRPr lang="en-US" dirty="0"/>
          </a:p>
          <a:p>
            <a:r>
              <a:rPr lang="en-US" dirty="0" smtClean="0"/>
              <a:t>Summer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7812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Jennifer Nelson, WDFW</a:t>
            </a:r>
          </a:p>
          <a:p>
            <a:r>
              <a:rPr lang="en-US" dirty="0"/>
              <a:t>Shirley Alvarado, YN </a:t>
            </a:r>
            <a:r>
              <a:rPr lang="en-US" dirty="0" smtClean="0"/>
              <a:t>admin</a:t>
            </a:r>
          </a:p>
          <a:p>
            <a:r>
              <a:rPr lang="en-US" dirty="0" smtClean="0"/>
              <a:t>Rachel Castilleja, YN admin</a:t>
            </a:r>
            <a:endParaRPr lang="en-US" dirty="0"/>
          </a:p>
          <a:p>
            <a:r>
              <a:rPr lang="en-US" dirty="0" smtClean="0"/>
              <a:t>Michelle O’Malley, BPA COTR</a:t>
            </a:r>
          </a:p>
          <a:p>
            <a:r>
              <a:rPr lang="en-US" dirty="0" smtClean="0"/>
              <a:t>Jenny Lord, BPA EC</a:t>
            </a:r>
          </a:p>
          <a:p>
            <a:r>
              <a:rPr lang="en-US" dirty="0" smtClean="0"/>
              <a:t>Paul </a:t>
            </a:r>
            <a:r>
              <a:rPr lang="en-US" dirty="0" err="1" smtClean="0"/>
              <a:t>Tappel</a:t>
            </a:r>
            <a:r>
              <a:rPr lang="en-US" dirty="0" smtClean="0"/>
              <a:t>, engineer</a:t>
            </a:r>
          </a:p>
          <a:p>
            <a:r>
              <a:rPr lang="en-US" dirty="0" smtClean="0"/>
              <a:t>Thayer Excavating</a:t>
            </a:r>
          </a:p>
          <a:p>
            <a:r>
              <a:rPr lang="en-US" dirty="0" smtClean="0"/>
              <a:t>LDS church</a:t>
            </a:r>
          </a:p>
          <a:p>
            <a:r>
              <a:rPr lang="en-US" dirty="0" smtClean="0"/>
              <a:t>Washington Conservation Corps</a:t>
            </a:r>
          </a:p>
          <a:p>
            <a:r>
              <a:rPr lang="en-US" dirty="0" smtClean="0"/>
              <a:t>YN Cultural staff</a:t>
            </a:r>
          </a:p>
          <a:p>
            <a:r>
              <a:rPr lang="en-US" dirty="0" smtClean="0"/>
              <a:t>Washington Water Trust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8415" r="15635" b="7922"/>
          <a:stretch/>
        </p:blipFill>
        <p:spPr>
          <a:xfrm>
            <a:off x="6172200" y="1690688"/>
            <a:ext cx="5181600" cy="40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7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6" y="0"/>
            <a:ext cx="6220609" cy="6858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513615" y="2068286"/>
            <a:ext cx="1700602" cy="15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14217" y="1883620"/>
            <a:ext cx="158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Reecer</a:t>
            </a:r>
            <a:r>
              <a:rPr lang="en-US" dirty="0" smtClean="0">
                <a:solidFill>
                  <a:srgbClr val="FF0000"/>
                </a:solidFill>
              </a:rPr>
              <a:t> Creek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03" t="10167" r="8559" b="9023"/>
          <a:stretch/>
        </p:blipFill>
        <p:spPr>
          <a:xfrm>
            <a:off x="579550" y="515155"/>
            <a:ext cx="10908406" cy="591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0"/>
            <a:ext cx="11295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9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t="751" r="40154" b="-751"/>
          <a:stretch/>
        </p:blipFill>
        <p:spPr>
          <a:xfrm>
            <a:off x="6427304" y="2"/>
            <a:ext cx="495631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t="3259" b="-1"/>
          <a:stretch/>
        </p:blipFill>
        <p:spPr>
          <a:xfrm rot="5400000">
            <a:off x="-167510" y="901607"/>
            <a:ext cx="6858000" cy="505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35" y="0"/>
            <a:ext cx="9186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37" t="10696" r="4797" b="5500"/>
          <a:stretch/>
        </p:blipFill>
        <p:spPr>
          <a:xfrm>
            <a:off x="154547" y="360608"/>
            <a:ext cx="11835684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769" y="2678806"/>
            <a:ext cx="7559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1 year later….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263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421710" cy="4351338"/>
          </a:xfrm>
        </p:spPr>
        <p:txBody>
          <a:bodyPr/>
          <a:lstStyle/>
          <a:p>
            <a:r>
              <a:rPr lang="en-US" dirty="0" smtClean="0"/>
              <a:t>Salmon Recovery Funding Board</a:t>
            </a:r>
          </a:p>
          <a:p>
            <a:r>
              <a:rPr lang="en-US" dirty="0" smtClean="0"/>
              <a:t>Scott Nicolai, </a:t>
            </a:r>
            <a:r>
              <a:rPr lang="en-US" dirty="0" smtClean="0"/>
              <a:t>YN</a:t>
            </a:r>
          </a:p>
          <a:p>
            <a:r>
              <a:rPr lang="en-US" dirty="0" smtClean="0"/>
              <a:t>Ida Ike, YN admin</a:t>
            </a:r>
            <a:endParaRPr lang="en-US" dirty="0" smtClean="0"/>
          </a:p>
          <a:p>
            <a:r>
              <a:rPr lang="en-US" dirty="0"/>
              <a:t>Mid-Columbia </a:t>
            </a:r>
            <a:r>
              <a:rPr lang="en-US" dirty="0" smtClean="0"/>
              <a:t>Fisheries Enhancement Group</a:t>
            </a:r>
            <a:endParaRPr lang="en-US" dirty="0"/>
          </a:p>
          <a:p>
            <a:r>
              <a:rPr lang="en-US" dirty="0"/>
              <a:t>Washington Conservation Corps</a:t>
            </a:r>
          </a:p>
          <a:p>
            <a:r>
              <a:rPr lang="en-US" dirty="0" smtClean="0"/>
              <a:t>Jennifer Nelson, WDFW</a:t>
            </a:r>
          </a:p>
          <a:p>
            <a:r>
              <a:rPr lang="en-US" dirty="0" smtClean="0"/>
              <a:t>Mike Denny, Walla Walla Conservation District</a:t>
            </a:r>
          </a:p>
          <a:p>
            <a:r>
              <a:rPr lang="en-US" dirty="0" smtClean="0"/>
              <a:t>Natural Reclamation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572" r="746"/>
          <a:stretch/>
        </p:blipFill>
        <p:spPr>
          <a:xfrm>
            <a:off x="1006462" y="522514"/>
            <a:ext cx="5002514" cy="3559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7872" y="4866759"/>
            <a:ext cx="2783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1986 – </a:t>
            </a:r>
            <a:r>
              <a:rPr lang="en-US" dirty="0" err="1" smtClean="0"/>
              <a:t>Fishway</a:t>
            </a:r>
            <a:r>
              <a:rPr lang="en-US" dirty="0" smtClean="0"/>
              <a:t> constructed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18095"/>
          <a:stretch/>
        </p:blipFill>
        <p:spPr>
          <a:xfrm>
            <a:off x="7561601" y="522514"/>
            <a:ext cx="3857625" cy="50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69" y="1883534"/>
            <a:ext cx="5567966" cy="4175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20223" y="-232698"/>
            <a:ext cx="4012431" cy="6060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7504" y="5246999"/>
            <a:ext cx="341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1987 – screen 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11" t="15273" r="14795" b="6029"/>
          <a:stretch/>
        </p:blipFill>
        <p:spPr>
          <a:xfrm>
            <a:off x="1661375" y="540913"/>
            <a:ext cx="8937938" cy="57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10" t="15449" r="14994" b="6030"/>
          <a:stretch/>
        </p:blipFill>
        <p:spPr>
          <a:xfrm>
            <a:off x="1609860" y="566669"/>
            <a:ext cx="8912180" cy="57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/>
          <a:stretch/>
        </p:blipFill>
        <p:spPr>
          <a:xfrm>
            <a:off x="145143" y="206062"/>
            <a:ext cx="4034972" cy="28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/>
          <a:stretch/>
        </p:blipFill>
        <p:spPr>
          <a:xfrm>
            <a:off x="145143" y="206062"/>
            <a:ext cx="4034972" cy="2820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6" y="193223"/>
            <a:ext cx="3777342" cy="283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204</Words>
  <Application>Microsoft Office PowerPoint</Application>
  <PresentationFormat>Widescreen</PresentationFormat>
  <Paragraphs>57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Kelly Clayton Yakama Nation Fisheries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you!!!!!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k.clayton</dc:creator>
  <cp:lastModifiedBy>k.clayton</cp:lastModifiedBy>
  <cp:revision>33</cp:revision>
  <dcterms:created xsi:type="dcterms:W3CDTF">2015-06-16T19:56:09Z</dcterms:created>
  <dcterms:modified xsi:type="dcterms:W3CDTF">2015-06-18T07:16:25Z</dcterms:modified>
</cp:coreProperties>
</file>