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8" r:id="rId3"/>
    <p:sldId id="261" r:id="rId4"/>
    <p:sldId id="287" r:id="rId5"/>
    <p:sldId id="264" r:id="rId6"/>
    <p:sldId id="293" r:id="rId7"/>
    <p:sldId id="296" r:id="rId8"/>
    <p:sldId id="297" r:id="rId9"/>
    <p:sldId id="286" r:id="rId10"/>
    <p:sldId id="288" r:id="rId11"/>
    <p:sldId id="298" r:id="rId12"/>
    <p:sldId id="271" r:id="rId13"/>
    <p:sldId id="267" r:id="rId14"/>
    <p:sldId id="299" r:id="rId15"/>
    <p:sldId id="284" r:id="rId16"/>
    <p:sldId id="263" r:id="rId17"/>
    <p:sldId id="274" r:id="rId18"/>
    <p:sldId id="285" r:id="rId19"/>
    <p:sldId id="282" r:id="rId20"/>
    <p:sldId id="290" r:id="rId21"/>
    <p:sldId id="294" r:id="rId22"/>
    <p:sldId id="257" r:id="rId23"/>
    <p:sldId id="295" r:id="rId24"/>
    <p:sldId id="265" r:id="rId25"/>
    <p:sldId id="259" r:id="rId26"/>
    <p:sldId id="262" r:id="rId27"/>
    <p:sldId id="269" r:id="rId28"/>
    <p:sldId id="270" r:id="rId29"/>
    <p:sldId id="272" r:id="rId30"/>
    <p:sldId id="273" r:id="rId31"/>
    <p:sldId id="275" r:id="rId32"/>
    <p:sldId id="277" r:id="rId33"/>
    <p:sldId id="276" r:id="rId34"/>
    <p:sldId id="278" r:id="rId35"/>
    <p:sldId id="280" r:id="rId36"/>
    <p:sldId id="281" r:id="rId37"/>
    <p:sldId id="279" r:id="rId38"/>
    <p:sldId id="260" r:id="rId39"/>
    <p:sldId id="28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en" initials="A" lastIdx="2" clrIdx="0">
    <p:extLst>
      <p:ext uri="{19B8F6BF-5375-455C-9EA6-DF929625EA0E}">
        <p15:presenceInfo xmlns:p15="http://schemas.microsoft.com/office/powerpoint/2012/main" userId="Han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7" autoAdjust="0"/>
    <p:restoredTop sz="89946" autoAdjust="0"/>
  </p:normalViewPr>
  <p:slideViewPr>
    <p:cSldViewPr snapToGrid="0">
      <p:cViewPr varScale="1">
        <p:scale>
          <a:sx n="67" d="100"/>
          <a:sy n="67" d="100"/>
        </p:scale>
        <p:origin x="732" y="48"/>
      </p:cViewPr>
      <p:guideLst/>
    </p:cSldViewPr>
  </p:slideViewPr>
  <p:notesTextViewPr>
    <p:cViewPr>
      <p:scale>
        <a:sx n="3" d="2"/>
        <a:sy n="3" d="2"/>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ral\Desktop\Kachess%20Releases%20al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ral\Desktop\Kachess%20Pool%20Separtion_Summary_DEIS_2%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miral\Desktop\Kachess%20Pool%20Separtion_Summary_DEIS_2%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ral\Desktop\Kachess%20Pool%20Separtion_Summary_DEIS_2%20(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8442634375038"/>
          <c:y val="2.9254547031830995E-2"/>
          <c:w val="0.82562940735764301"/>
          <c:h val="0.74886359293889115"/>
        </c:manualLayout>
      </c:layout>
      <c:lineChart>
        <c:grouping val="standard"/>
        <c:varyColors val="0"/>
        <c:ser>
          <c:idx val="0"/>
          <c:order val="0"/>
          <c:spPr>
            <a:ln w="63500" cap="rnd">
              <a:solidFill>
                <a:schemeClr val="tx1"/>
              </a:solidFill>
              <a:prstDash val="solid"/>
              <a:round/>
            </a:ln>
            <a:effectLst/>
          </c:spPr>
          <c:marker>
            <c:symbol val="circle"/>
            <c:size val="5"/>
            <c:spPr>
              <a:solidFill>
                <a:schemeClr val="tx1"/>
              </a:solidFill>
              <a:ln w="101600">
                <a:solidFill>
                  <a:schemeClr val="tx1"/>
                </a:solidFill>
              </a:ln>
              <a:effectLst/>
            </c:spPr>
          </c:marker>
          <c:cat>
            <c:strRef>
              <c:f>'KOK Stocking by year'!$H$2:$H$33</c:f>
              <c:strCache>
                <c:ptCount val="32"/>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strCache>
            </c:strRef>
          </c:cat>
          <c:val>
            <c:numRef>
              <c:f>'KOK Stocking by year'!$I$2:$I$33</c:f>
              <c:numCache>
                <c:formatCode>General</c:formatCode>
                <c:ptCount val="32"/>
                <c:pt idx="0" formatCode="_(* #,##0_);_(* \(#,##0\);_(* &quot;-&quot;??_);_(@_)">
                  <c:v>405000</c:v>
                </c:pt>
                <c:pt idx="4" formatCode="_(* #,##0_);_(* \(#,##0\);_(* &quot;-&quot;??_);_(@_)">
                  <c:v>120908</c:v>
                </c:pt>
                <c:pt idx="8" formatCode="_(* #,##0_);_(* \(#,##0\);_(* &quot;-&quot;??_);_(@_)">
                  <c:v>142800</c:v>
                </c:pt>
                <c:pt idx="9" formatCode="_(* #,##0_);_(* \(#,##0\);_(* &quot;-&quot;??_);_(@_)">
                  <c:v>144892</c:v>
                </c:pt>
                <c:pt idx="10" formatCode="_(* #,##0_);_(* \(#,##0\);_(* &quot;-&quot;??_);_(@_)">
                  <c:v>214584</c:v>
                </c:pt>
                <c:pt idx="12" formatCode="_(* #,##0_);_(* \(#,##0\);_(* &quot;-&quot;??_);_(@_)">
                  <c:v>142003</c:v>
                </c:pt>
                <c:pt idx="13" formatCode="_(* #,##0_);_(* \(#,##0\);_(* &quot;-&quot;??_);_(@_)">
                  <c:v>35700</c:v>
                </c:pt>
                <c:pt idx="14" formatCode="_(* #,##0_);_(* \(#,##0\);_(* &quot;-&quot;??_);_(@_)">
                  <c:v>146605</c:v>
                </c:pt>
                <c:pt idx="15" formatCode="_(* #,##0_);_(* \(#,##0\);_(* &quot;-&quot;??_);_(@_)">
                  <c:v>135026</c:v>
                </c:pt>
                <c:pt idx="17" formatCode="_(* #,##0_);_(* \(#,##0\);_(* &quot;-&quot;??_);_(@_)">
                  <c:v>305740</c:v>
                </c:pt>
                <c:pt idx="18" formatCode="_(* #,##0_);_(* \(#,##0\);_(* &quot;-&quot;??_);_(@_)">
                  <c:v>339328</c:v>
                </c:pt>
                <c:pt idx="19" formatCode="_(* #,##0_);_(* \(#,##0\);_(* &quot;-&quot;??_);_(@_)">
                  <c:v>445890</c:v>
                </c:pt>
                <c:pt idx="21" formatCode="_(* #,##0_);_(* \(#,##0\);_(* &quot;-&quot;??_);_(@_)">
                  <c:v>237160</c:v>
                </c:pt>
                <c:pt idx="22" formatCode="_(* #,##0_);_(* \(#,##0\);_(* &quot;-&quot;??_);_(@_)">
                  <c:v>502103</c:v>
                </c:pt>
                <c:pt idx="23" formatCode="_(* #,##0_);_(* \(#,##0\);_(* &quot;-&quot;??_);_(@_)">
                  <c:v>436155</c:v>
                </c:pt>
                <c:pt idx="26" formatCode="_(* #,##0_);_(* \(#,##0\);_(* &quot;-&quot;??_);_(@_)">
                  <c:v>393507</c:v>
                </c:pt>
                <c:pt idx="27" formatCode="_(* #,##0_);_(* \(#,##0\);_(* &quot;-&quot;??_);_(@_)">
                  <c:v>366246</c:v>
                </c:pt>
                <c:pt idx="28" formatCode="_(* #,##0_);_(* \(#,##0\);_(* &quot;-&quot;??_);_(@_)">
                  <c:v>402095</c:v>
                </c:pt>
                <c:pt idx="29" formatCode="_(* #,##0_);_(* \(#,##0\);_(* &quot;-&quot;??_);_(@_)">
                  <c:v>581603</c:v>
                </c:pt>
                <c:pt idx="30" formatCode="_(* #,##0_);_(* \(#,##0\);_(* &quot;-&quot;??_);_(@_)">
                  <c:v>365801</c:v>
                </c:pt>
                <c:pt idx="31" formatCode="_(* #,##0_);_(* \(#,##0\);_(* &quot;-&quot;??_);_(@_)">
                  <c:v>490363</c:v>
                </c:pt>
              </c:numCache>
            </c:numRef>
          </c:val>
          <c:smooth val="0"/>
        </c:ser>
        <c:ser>
          <c:idx val="1"/>
          <c:order val="1"/>
          <c:spPr>
            <a:ln w="63500" cap="rnd">
              <a:solidFill>
                <a:schemeClr val="accent2"/>
              </a:solidFill>
              <a:round/>
            </a:ln>
            <a:effectLst/>
          </c:spPr>
          <c:marker>
            <c:symbol val="circle"/>
            <c:size val="5"/>
            <c:spPr>
              <a:solidFill>
                <a:schemeClr val="accent2"/>
              </a:solidFill>
              <a:ln w="101600">
                <a:solidFill>
                  <a:schemeClr val="accent2"/>
                </a:solidFill>
              </a:ln>
              <a:effectLst/>
            </c:spPr>
          </c:marker>
          <c:cat>
            <c:strRef>
              <c:f>'KOK Stocking by year'!$H$2:$H$33</c:f>
              <c:strCache>
                <c:ptCount val="32"/>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strCache>
            </c:strRef>
          </c:cat>
          <c:val>
            <c:numRef>
              <c:f>'KOK Stocking by year'!$J$2:$J$33</c:f>
              <c:numCache>
                <c:formatCode>General</c:formatCode>
                <c:ptCount val="32"/>
                <c:pt idx="0">
                  <c:v>231525</c:v>
                </c:pt>
                <c:pt idx="17">
                  <c:v>160452</c:v>
                </c:pt>
                <c:pt idx="20">
                  <c:v>205800</c:v>
                </c:pt>
                <c:pt idx="21">
                  <c:v>287630</c:v>
                </c:pt>
                <c:pt idx="24">
                  <c:v>253314</c:v>
                </c:pt>
                <c:pt idx="25">
                  <c:v>198182</c:v>
                </c:pt>
                <c:pt idx="26">
                  <c:v>280260</c:v>
                </c:pt>
                <c:pt idx="27">
                  <c:v>248125</c:v>
                </c:pt>
                <c:pt idx="28">
                  <c:v>238474</c:v>
                </c:pt>
                <c:pt idx="29">
                  <c:v>102003</c:v>
                </c:pt>
                <c:pt idx="30">
                  <c:v>238508</c:v>
                </c:pt>
                <c:pt idx="31">
                  <c:v>265125</c:v>
                </c:pt>
              </c:numCache>
            </c:numRef>
          </c:val>
          <c:smooth val="0"/>
        </c:ser>
        <c:dLbls>
          <c:showLegendKey val="0"/>
          <c:showVal val="0"/>
          <c:showCatName val="0"/>
          <c:showSerName val="0"/>
          <c:showPercent val="0"/>
          <c:showBubbleSize val="0"/>
        </c:dLbls>
        <c:marker val="1"/>
        <c:smooth val="0"/>
        <c:axId val="259062368"/>
        <c:axId val="259061976"/>
      </c:lineChart>
      <c:catAx>
        <c:axId val="259062368"/>
        <c:scaling>
          <c:orientation val="minMax"/>
        </c:scaling>
        <c:delete val="0"/>
        <c:axPos val="b"/>
        <c:title>
          <c:tx>
            <c:rich>
              <a:bodyPr rot="0" spcFirstLastPara="1" vertOverflow="ellipsis" vert="horz" wrap="square" anchor="ctr" anchorCtr="1"/>
              <a:lstStyle/>
              <a:p>
                <a:pPr>
                  <a:defRPr sz="3200" b="1" i="0" u="none" strike="noStrike" kern="1200" baseline="0">
                    <a:solidFill>
                      <a:schemeClr val="tx1"/>
                    </a:solidFill>
                    <a:latin typeface="+mn-lt"/>
                    <a:ea typeface="+mn-ea"/>
                    <a:cs typeface="+mn-cs"/>
                  </a:defRPr>
                </a:pPr>
                <a:r>
                  <a:rPr lang="en-US" sz="3200" b="1" dirty="0" smtClean="0">
                    <a:solidFill>
                      <a:schemeClr val="tx1"/>
                    </a:solidFill>
                  </a:rPr>
                  <a:t>Year</a:t>
                </a:r>
                <a:endParaRPr lang="en-US" sz="3200" b="1" dirty="0">
                  <a:solidFill>
                    <a:schemeClr val="tx1"/>
                  </a:solidFill>
                </a:endParaRPr>
              </a:p>
            </c:rich>
          </c:tx>
          <c:layout/>
          <c:overlay val="0"/>
          <c:spPr>
            <a:noFill/>
            <a:ln>
              <a:noFill/>
            </a:ln>
            <a:effectLst/>
          </c:spPr>
          <c:txPr>
            <a:bodyPr rot="0" spcFirstLastPara="1" vertOverflow="ellipsis" vert="horz" wrap="square" anchor="ctr" anchorCtr="1"/>
            <a:lstStyle/>
            <a:p>
              <a:pPr>
                <a:defRPr sz="3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508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59061976"/>
        <c:crosses val="autoZero"/>
        <c:auto val="1"/>
        <c:lblAlgn val="ctr"/>
        <c:lblOffset val="100"/>
        <c:noMultiLvlLbl val="0"/>
      </c:catAx>
      <c:valAx>
        <c:axId val="259061976"/>
        <c:scaling>
          <c:orientation val="minMax"/>
          <c:max val="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000" b="1" i="0" u="none" strike="noStrike" kern="1200" baseline="0">
                    <a:solidFill>
                      <a:schemeClr val="tx1"/>
                    </a:solidFill>
                    <a:latin typeface="+mn-lt"/>
                    <a:ea typeface="+mn-ea"/>
                    <a:cs typeface="+mn-cs"/>
                  </a:defRPr>
                </a:pPr>
                <a:r>
                  <a:rPr lang="en-US" sz="3000" b="1" dirty="0" smtClean="0">
                    <a:solidFill>
                      <a:schemeClr val="tx1"/>
                    </a:solidFill>
                  </a:rPr>
                  <a:t>Total kokanee fry stocked</a:t>
                </a:r>
                <a:endParaRPr lang="en-US" sz="3000" b="1" dirty="0">
                  <a:solidFill>
                    <a:schemeClr val="tx1"/>
                  </a:solidFill>
                </a:endParaRPr>
              </a:p>
            </c:rich>
          </c:tx>
          <c:layout>
            <c:manualLayout>
              <c:xMode val="edge"/>
              <c:yMode val="edge"/>
              <c:x val="9.8016792986725361E-4"/>
              <c:y val="3.9966176280691233E-2"/>
            </c:manualLayout>
          </c:layout>
          <c:overlay val="0"/>
          <c:spPr>
            <a:noFill/>
            <a:ln>
              <a:noFill/>
            </a:ln>
            <a:effectLst/>
          </c:spPr>
          <c:txPr>
            <a:bodyPr rot="-5400000" spcFirstLastPara="1" vertOverflow="ellipsis" vert="horz" wrap="square" anchor="ctr" anchorCtr="1"/>
            <a:lstStyle/>
            <a:p>
              <a:pPr>
                <a:defRPr sz="3000" b="1" i="0" u="none" strike="noStrike" kern="1200" baseline="0">
                  <a:solidFill>
                    <a:schemeClr val="tx1"/>
                  </a:solidFill>
                  <a:latin typeface="+mn-lt"/>
                  <a:ea typeface="+mn-ea"/>
                  <a:cs typeface="+mn-cs"/>
                </a:defRPr>
              </a:pPr>
              <a:endParaRPr lang="en-US"/>
            </a:p>
          </c:txPr>
        </c:title>
        <c:numFmt formatCode="_(* #,##0_);_(* \(#,##0\);_(* &quot;-&quot;??_);_(@_)" sourceLinked="1"/>
        <c:majorTickMark val="out"/>
        <c:minorTickMark val="none"/>
        <c:tickLblPos val="nextTo"/>
        <c:spPr>
          <a:noFill/>
          <a:ln w="5080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59062368"/>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45677711296938"/>
          <c:y val="4.6296296296296294E-2"/>
          <c:w val="0.81272343019942761"/>
          <c:h val="0.79571011956838733"/>
        </c:manualLayout>
      </c:layout>
      <c:lineChart>
        <c:grouping val="standard"/>
        <c:varyColors val="0"/>
        <c:ser>
          <c:idx val="1"/>
          <c:order val="0"/>
          <c:tx>
            <c:v>Baseline</c:v>
          </c:tx>
          <c:spPr>
            <a:ln w="47625" cap="rnd">
              <a:solidFill>
                <a:schemeClr val="tx1"/>
              </a:solidFill>
              <a:round/>
            </a:ln>
            <a:effectLst/>
          </c:spPr>
          <c:marker>
            <c:symbol val="none"/>
          </c:marker>
          <c:cat>
            <c:numRef>
              <c:f>'IP2_IP baseline_1997-2009'!$A$9:$A$672</c:f>
              <c:numCache>
                <c:formatCode>General</c:formatCode>
                <c:ptCount val="664"/>
                <c:pt idx="0">
                  <c:v>1997</c:v>
                </c:pt>
                <c:pt idx="52">
                  <c:v>1998</c:v>
                </c:pt>
                <c:pt idx="104">
                  <c:v>1999</c:v>
                </c:pt>
                <c:pt idx="156">
                  <c:v>2000</c:v>
                </c:pt>
                <c:pt idx="208">
                  <c:v>2001</c:v>
                </c:pt>
                <c:pt idx="260">
                  <c:v>2002</c:v>
                </c:pt>
                <c:pt idx="312">
                  <c:v>2003</c:v>
                </c:pt>
                <c:pt idx="364">
                  <c:v>2004</c:v>
                </c:pt>
                <c:pt idx="416">
                  <c:v>2005</c:v>
                </c:pt>
                <c:pt idx="468">
                  <c:v>2006</c:v>
                </c:pt>
                <c:pt idx="520">
                  <c:v>2007</c:v>
                </c:pt>
                <c:pt idx="572">
                  <c:v>2008</c:v>
                </c:pt>
                <c:pt idx="624">
                  <c:v>2009</c:v>
                </c:pt>
              </c:numCache>
            </c:numRef>
          </c:cat>
          <c:val>
            <c:numRef>
              <c:f>'IP2_IP baseline_1997-2009'!$C$9:$C$672</c:f>
              <c:numCache>
                <c:formatCode>#,##0.0_);\(#,##0.0\)</c:formatCode>
                <c:ptCount val="664"/>
                <c:pt idx="0">
                  <c:v>2236.2228046978862</c:v>
                </c:pt>
                <c:pt idx="1">
                  <c:v>2238.0323394154839</c:v>
                </c:pt>
                <c:pt idx="2">
                  <c:v>2239.1988248438879</c:v>
                </c:pt>
                <c:pt idx="3">
                  <c:v>2239.945411450009</c:v>
                </c:pt>
                <c:pt idx="4">
                  <c:v>2240.6499463090399</c:v>
                </c:pt>
                <c:pt idx="5">
                  <c:v>2241.9246067422068</c:v>
                </c:pt>
                <c:pt idx="6">
                  <c:v>2242.5272211553879</c:v>
                </c:pt>
                <c:pt idx="7">
                  <c:v>2244.5853877340242</c:v>
                </c:pt>
                <c:pt idx="8">
                  <c:v>2245.7406357226669</c:v>
                </c:pt>
                <c:pt idx="9">
                  <c:v>2246.5864275865279</c:v>
                </c:pt>
                <c:pt idx="10">
                  <c:v>2247.3689151185399</c:v>
                </c:pt>
                <c:pt idx="11">
                  <c:v>2247.9470188156879</c:v>
                </c:pt>
                <c:pt idx="12">
                  <c:v>2247.446204998254</c:v>
                </c:pt>
                <c:pt idx="13">
                  <c:v>2247.0593768515869</c:v>
                </c:pt>
                <c:pt idx="14">
                  <c:v>2246.584782964786</c:v>
                </c:pt>
                <c:pt idx="15">
                  <c:v>2246.2654064202029</c:v>
                </c:pt>
                <c:pt idx="16">
                  <c:v>2246.78300793174</c:v>
                </c:pt>
                <c:pt idx="17">
                  <c:v>2248.3365579837182</c:v>
                </c:pt>
                <c:pt idx="18">
                  <c:v>2249.4928931334898</c:v>
                </c:pt>
                <c:pt idx="19">
                  <c:v>2250.7286775725188</c:v>
                </c:pt>
                <c:pt idx="20">
                  <c:v>2253.46464415112</c:v>
                </c:pt>
                <c:pt idx="21">
                  <c:v>2255.1295688188429</c:v>
                </c:pt>
                <c:pt idx="22">
                  <c:v>2259.2526561620052</c:v>
                </c:pt>
                <c:pt idx="23">
                  <c:v>2260.9269051661572</c:v>
                </c:pt>
                <c:pt idx="24">
                  <c:v>2261.5745444631661</c:v>
                </c:pt>
                <c:pt idx="25">
                  <c:v>2261.8082851414588</c:v>
                </c:pt>
                <c:pt idx="26">
                  <c:v>2261.9999999999968</c:v>
                </c:pt>
                <c:pt idx="27">
                  <c:v>2261.9999999999968</c:v>
                </c:pt>
                <c:pt idx="28">
                  <c:v>2261.8287419877161</c:v>
                </c:pt>
                <c:pt idx="29">
                  <c:v>2261.0530245314649</c:v>
                </c:pt>
                <c:pt idx="30">
                  <c:v>2259.6830486447288</c:v>
                </c:pt>
                <c:pt idx="31">
                  <c:v>2258.337770725841</c:v>
                </c:pt>
                <c:pt idx="32">
                  <c:v>2257.2961098774799</c:v>
                </c:pt>
                <c:pt idx="33">
                  <c:v>2256.3718525390268</c:v>
                </c:pt>
                <c:pt idx="34">
                  <c:v>2255.670641553053</c:v>
                </c:pt>
                <c:pt idx="35">
                  <c:v>2254.0437540807361</c:v>
                </c:pt>
                <c:pt idx="36">
                  <c:v>2250.4824453444562</c:v>
                </c:pt>
                <c:pt idx="37">
                  <c:v>2246.8271656120492</c:v>
                </c:pt>
                <c:pt idx="38">
                  <c:v>2243.3877255079492</c:v>
                </c:pt>
                <c:pt idx="39">
                  <c:v>2239.6801812441558</c:v>
                </c:pt>
                <c:pt idx="40">
                  <c:v>2238.2988895837439</c:v>
                </c:pt>
                <c:pt idx="41">
                  <c:v>2236.961347692215</c:v>
                </c:pt>
                <c:pt idx="42">
                  <c:v>2237.339047185973</c:v>
                </c:pt>
                <c:pt idx="43">
                  <c:v>2237.7921193945831</c:v>
                </c:pt>
                <c:pt idx="44">
                  <c:v>2241.1967069741859</c:v>
                </c:pt>
                <c:pt idx="45">
                  <c:v>2242.041465165667</c:v>
                </c:pt>
                <c:pt idx="46">
                  <c:v>2242.617289594451</c:v>
                </c:pt>
                <c:pt idx="47">
                  <c:v>2243.7237961467808</c:v>
                </c:pt>
                <c:pt idx="48">
                  <c:v>2244.3513347572089</c:v>
                </c:pt>
                <c:pt idx="49">
                  <c:v>2244.8527748449678</c:v>
                </c:pt>
                <c:pt idx="50">
                  <c:v>2245.4690082467559</c:v>
                </c:pt>
                <c:pt idx="51">
                  <c:v>2245.9148074808568</c:v>
                </c:pt>
                <c:pt idx="52">
                  <c:v>2246.72263453191</c:v>
                </c:pt>
                <c:pt idx="53">
                  <c:v>2247.5480302857281</c:v>
                </c:pt>
                <c:pt idx="54">
                  <c:v>2248.285417141281</c:v>
                </c:pt>
                <c:pt idx="55">
                  <c:v>2249.0270739693042</c:v>
                </c:pt>
                <c:pt idx="56">
                  <c:v>2249.5034848311702</c:v>
                </c:pt>
                <c:pt idx="57">
                  <c:v>2249.8837052169279</c:v>
                </c:pt>
                <c:pt idx="58">
                  <c:v>2250.3517182225628</c:v>
                </c:pt>
                <c:pt idx="59">
                  <c:v>2251.0950393373678</c:v>
                </c:pt>
                <c:pt idx="60">
                  <c:v>2251.7204923762279</c:v>
                </c:pt>
                <c:pt idx="61">
                  <c:v>2252.1713607366401</c:v>
                </c:pt>
                <c:pt idx="62">
                  <c:v>2252.5738938904342</c:v>
                </c:pt>
                <c:pt idx="63">
                  <c:v>2253.4591104722658</c:v>
                </c:pt>
                <c:pt idx="64">
                  <c:v>2254.8890290888339</c:v>
                </c:pt>
                <c:pt idx="65">
                  <c:v>2255.8393758362631</c:v>
                </c:pt>
                <c:pt idx="66">
                  <c:v>2255.6037281004128</c:v>
                </c:pt>
                <c:pt idx="67">
                  <c:v>2255.4415933686319</c:v>
                </c:pt>
                <c:pt idx="68">
                  <c:v>2255.3790975082979</c:v>
                </c:pt>
                <c:pt idx="69">
                  <c:v>2255.909014529871</c:v>
                </c:pt>
                <c:pt idx="70">
                  <c:v>2259.2910453125228</c:v>
                </c:pt>
                <c:pt idx="71">
                  <c:v>2260.846149162352</c:v>
                </c:pt>
                <c:pt idx="72">
                  <c:v>2261.365827058306</c:v>
                </c:pt>
                <c:pt idx="73">
                  <c:v>2261.80366007154</c:v>
                </c:pt>
                <c:pt idx="74">
                  <c:v>2261.9051539755992</c:v>
                </c:pt>
                <c:pt idx="75">
                  <c:v>2261.9582044466379</c:v>
                </c:pt>
                <c:pt idx="76">
                  <c:v>2261.7727849383259</c:v>
                </c:pt>
                <c:pt idx="77">
                  <c:v>2261.3421570480282</c:v>
                </c:pt>
                <c:pt idx="78">
                  <c:v>2260.5221444016338</c:v>
                </c:pt>
                <c:pt idx="79">
                  <c:v>2259.2638718756461</c:v>
                </c:pt>
                <c:pt idx="80">
                  <c:v>2257.6966224109951</c:v>
                </c:pt>
                <c:pt idx="81">
                  <c:v>2256.2563183299658</c:v>
                </c:pt>
                <c:pt idx="82">
                  <c:v>2254.1626179243599</c:v>
                </c:pt>
                <c:pt idx="83">
                  <c:v>2251.894661659197</c:v>
                </c:pt>
                <c:pt idx="84">
                  <c:v>2250.0203541284368</c:v>
                </c:pt>
                <c:pt idx="85">
                  <c:v>2247.8788518661258</c:v>
                </c:pt>
                <c:pt idx="86">
                  <c:v>2245.8954725497169</c:v>
                </c:pt>
                <c:pt idx="87">
                  <c:v>2243.4443006691322</c:v>
                </c:pt>
                <c:pt idx="88">
                  <c:v>2238.9555538414252</c:v>
                </c:pt>
                <c:pt idx="89">
                  <c:v>2234.7838545076538</c:v>
                </c:pt>
                <c:pt idx="90">
                  <c:v>2230.1811237186362</c:v>
                </c:pt>
                <c:pt idx="91">
                  <c:v>2225.3584773670332</c:v>
                </c:pt>
                <c:pt idx="92">
                  <c:v>2219.818943990299</c:v>
                </c:pt>
                <c:pt idx="93">
                  <c:v>2215.585807637136</c:v>
                </c:pt>
                <c:pt idx="94">
                  <c:v>2215.0614858065242</c:v>
                </c:pt>
                <c:pt idx="95">
                  <c:v>2215.2014252062431</c:v>
                </c:pt>
                <c:pt idx="96">
                  <c:v>2215.3172552895339</c:v>
                </c:pt>
                <c:pt idx="97">
                  <c:v>2215.396551000807</c:v>
                </c:pt>
                <c:pt idx="98">
                  <c:v>2218.1791589177551</c:v>
                </c:pt>
                <c:pt idx="99">
                  <c:v>2220.591928451212</c:v>
                </c:pt>
                <c:pt idx="100">
                  <c:v>2222.6257633495429</c:v>
                </c:pt>
                <c:pt idx="101">
                  <c:v>2223.4531897387569</c:v>
                </c:pt>
                <c:pt idx="102">
                  <c:v>2224.479772607363</c:v>
                </c:pt>
                <c:pt idx="103">
                  <c:v>2225.353158788374</c:v>
                </c:pt>
                <c:pt idx="104">
                  <c:v>2229.6363125503758</c:v>
                </c:pt>
                <c:pt idx="105">
                  <c:v>2231.2455995790751</c:v>
                </c:pt>
                <c:pt idx="106">
                  <c:v>2233.3815264758782</c:v>
                </c:pt>
                <c:pt idx="107">
                  <c:v>2235.9846427727389</c:v>
                </c:pt>
                <c:pt idx="108">
                  <c:v>2237.1415820671718</c:v>
                </c:pt>
                <c:pt idx="109">
                  <c:v>2238.1499972747251</c:v>
                </c:pt>
                <c:pt idx="110">
                  <c:v>2238.9051679317022</c:v>
                </c:pt>
                <c:pt idx="111">
                  <c:v>2239.4392768529342</c:v>
                </c:pt>
                <c:pt idx="112">
                  <c:v>2240.2429978147738</c:v>
                </c:pt>
                <c:pt idx="113">
                  <c:v>2241.041925719162</c:v>
                </c:pt>
                <c:pt idx="114">
                  <c:v>2241.43010071659</c:v>
                </c:pt>
                <c:pt idx="115">
                  <c:v>2241.816721226759</c:v>
                </c:pt>
                <c:pt idx="116">
                  <c:v>2242.6117506715668</c:v>
                </c:pt>
                <c:pt idx="117">
                  <c:v>2243.595431295189</c:v>
                </c:pt>
                <c:pt idx="118">
                  <c:v>2244.2050235208389</c:v>
                </c:pt>
                <c:pt idx="119">
                  <c:v>2244.8153592963099</c:v>
                </c:pt>
                <c:pt idx="120">
                  <c:v>2246.478459477773</c:v>
                </c:pt>
                <c:pt idx="121">
                  <c:v>2248.7755425951868</c:v>
                </c:pt>
                <c:pt idx="122">
                  <c:v>2250.6442675065218</c:v>
                </c:pt>
                <c:pt idx="123">
                  <c:v>2251.1492258559028</c:v>
                </c:pt>
                <c:pt idx="124">
                  <c:v>2251.4947756829401</c:v>
                </c:pt>
                <c:pt idx="125">
                  <c:v>2252.9665297186129</c:v>
                </c:pt>
                <c:pt idx="126">
                  <c:v>2254.7743140159159</c:v>
                </c:pt>
                <c:pt idx="127">
                  <c:v>2257.0707281063292</c:v>
                </c:pt>
                <c:pt idx="128">
                  <c:v>2260.7576004148568</c:v>
                </c:pt>
                <c:pt idx="129">
                  <c:v>2261.6825786366958</c:v>
                </c:pt>
                <c:pt idx="130">
                  <c:v>2261.9999999999968</c:v>
                </c:pt>
                <c:pt idx="131">
                  <c:v>2261.9999999999968</c:v>
                </c:pt>
                <c:pt idx="132">
                  <c:v>2261.956105907921</c:v>
                </c:pt>
                <c:pt idx="133">
                  <c:v>2261.739078701175</c:v>
                </c:pt>
                <c:pt idx="134">
                  <c:v>2261.1225262012649</c:v>
                </c:pt>
                <c:pt idx="135">
                  <c:v>2260.2722831722272</c:v>
                </c:pt>
                <c:pt idx="136">
                  <c:v>2259.4599596368712</c:v>
                </c:pt>
                <c:pt idx="137">
                  <c:v>2258.5931721235588</c:v>
                </c:pt>
                <c:pt idx="138">
                  <c:v>2257.9654311943682</c:v>
                </c:pt>
                <c:pt idx="139">
                  <c:v>2256.636235632569</c:v>
                </c:pt>
                <c:pt idx="140">
                  <c:v>2253.2464881999181</c:v>
                </c:pt>
                <c:pt idx="141">
                  <c:v>2249.588567190362</c:v>
                </c:pt>
                <c:pt idx="142">
                  <c:v>2245.6931542958482</c:v>
                </c:pt>
                <c:pt idx="143">
                  <c:v>2241.6450719880359</c:v>
                </c:pt>
                <c:pt idx="144">
                  <c:v>2237.4775882567069</c:v>
                </c:pt>
                <c:pt idx="145">
                  <c:v>2234.5357361637789</c:v>
                </c:pt>
                <c:pt idx="146">
                  <c:v>2234.1428284889921</c:v>
                </c:pt>
                <c:pt idx="147">
                  <c:v>2234.3023976860318</c:v>
                </c:pt>
                <c:pt idx="148">
                  <c:v>2234.9468314584451</c:v>
                </c:pt>
                <c:pt idx="149">
                  <c:v>2235.7888297495469</c:v>
                </c:pt>
                <c:pt idx="150">
                  <c:v>2238.1141741970059</c:v>
                </c:pt>
                <c:pt idx="151">
                  <c:v>2239.9300506242271</c:v>
                </c:pt>
                <c:pt idx="152">
                  <c:v>2242.1649289426718</c:v>
                </c:pt>
                <c:pt idx="153">
                  <c:v>2243.1314813059139</c:v>
                </c:pt>
                <c:pt idx="154">
                  <c:v>2246.6707220622961</c:v>
                </c:pt>
                <c:pt idx="155">
                  <c:v>2249.2709503190599</c:v>
                </c:pt>
                <c:pt idx="156">
                  <c:v>2250.140542630068</c:v>
                </c:pt>
                <c:pt idx="157">
                  <c:v>2250.8829928217838</c:v>
                </c:pt>
                <c:pt idx="158">
                  <c:v>2251.6234632342671</c:v>
                </c:pt>
                <c:pt idx="159">
                  <c:v>2251.9943383316909</c:v>
                </c:pt>
                <c:pt idx="160">
                  <c:v>2252.211477223022</c:v>
                </c:pt>
                <c:pt idx="161">
                  <c:v>2252.6690177812252</c:v>
                </c:pt>
                <c:pt idx="162">
                  <c:v>2252.872780622035</c:v>
                </c:pt>
                <c:pt idx="163">
                  <c:v>2253.0567863565939</c:v>
                </c:pt>
                <c:pt idx="164">
                  <c:v>2253.2008103354192</c:v>
                </c:pt>
                <c:pt idx="165">
                  <c:v>2253.5228267839589</c:v>
                </c:pt>
                <c:pt idx="166">
                  <c:v>2253.827036025074</c:v>
                </c:pt>
                <c:pt idx="167">
                  <c:v>2254.437566839656</c:v>
                </c:pt>
                <c:pt idx="168">
                  <c:v>2254.9405014645749</c:v>
                </c:pt>
                <c:pt idx="169">
                  <c:v>2255.2208504643681</c:v>
                </c:pt>
                <c:pt idx="170">
                  <c:v>2255.1939846408668</c:v>
                </c:pt>
                <c:pt idx="171">
                  <c:v>2255.464844603544</c:v>
                </c:pt>
                <c:pt idx="172">
                  <c:v>2256.1072752815721</c:v>
                </c:pt>
                <c:pt idx="173">
                  <c:v>2257.126178541901</c:v>
                </c:pt>
                <c:pt idx="174">
                  <c:v>2258.5337777321229</c:v>
                </c:pt>
                <c:pt idx="175">
                  <c:v>2258.9868944040259</c:v>
                </c:pt>
                <c:pt idx="176">
                  <c:v>2260.671549126791</c:v>
                </c:pt>
                <c:pt idx="177">
                  <c:v>2261.8367756783782</c:v>
                </c:pt>
                <c:pt idx="178">
                  <c:v>2261.9314475322531</c:v>
                </c:pt>
                <c:pt idx="179">
                  <c:v>2261.9715569638861</c:v>
                </c:pt>
                <c:pt idx="180">
                  <c:v>2261.9929484702861</c:v>
                </c:pt>
                <c:pt idx="181">
                  <c:v>2261.9999999999968</c:v>
                </c:pt>
                <c:pt idx="182">
                  <c:v>2261.889184416134</c:v>
                </c:pt>
                <c:pt idx="183">
                  <c:v>2260.8244519336849</c:v>
                </c:pt>
                <c:pt idx="184">
                  <c:v>2259.2947707249118</c:v>
                </c:pt>
                <c:pt idx="185">
                  <c:v>2257.5918211666799</c:v>
                </c:pt>
                <c:pt idx="186">
                  <c:v>2255.850184728451</c:v>
                </c:pt>
                <c:pt idx="187">
                  <c:v>2254.118476718179</c:v>
                </c:pt>
                <c:pt idx="188">
                  <c:v>2252.487186476566</c:v>
                </c:pt>
                <c:pt idx="189">
                  <c:v>2250.933642387904</c:v>
                </c:pt>
                <c:pt idx="190">
                  <c:v>2249.5218930834162</c:v>
                </c:pt>
                <c:pt idx="191">
                  <c:v>2247.1475609356062</c:v>
                </c:pt>
                <c:pt idx="192">
                  <c:v>2243.4058794495468</c:v>
                </c:pt>
                <c:pt idx="193">
                  <c:v>2239.5673983201282</c:v>
                </c:pt>
                <c:pt idx="194">
                  <c:v>2235.366295439253</c:v>
                </c:pt>
                <c:pt idx="195">
                  <c:v>2231.6822347555849</c:v>
                </c:pt>
                <c:pt idx="196">
                  <c:v>2228.0231216496172</c:v>
                </c:pt>
                <c:pt idx="197">
                  <c:v>2224.6511203921382</c:v>
                </c:pt>
                <c:pt idx="198">
                  <c:v>2224.9908260537031</c:v>
                </c:pt>
                <c:pt idx="199">
                  <c:v>2225.3534858077819</c:v>
                </c:pt>
                <c:pt idx="200">
                  <c:v>2225.7504371793739</c:v>
                </c:pt>
                <c:pt idx="201">
                  <c:v>2226.120571541308</c:v>
                </c:pt>
                <c:pt idx="202">
                  <c:v>2226.24436439483</c:v>
                </c:pt>
                <c:pt idx="203">
                  <c:v>2226.3418721839971</c:v>
                </c:pt>
                <c:pt idx="204">
                  <c:v>2226.5483082505102</c:v>
                </c:pt>
                <c:pt idx="205">
                  <c:v>2226.546368782766</c:v>
                </c:pt>
                <c:pt idx="206">
                  <c:v>2226.8715652466371</c:v>
                </c:pt>
                <c:pt idx="207">
                  <c:v>2226.9540614592279</c:v>
                </c:pt>
                <c:pt idx="208">
                  <c:v>2227.092580043367</c:v>
                </c:pt>
                <c:pt idx="209">
                  <c:v>2227.3193517928389</c:v>
                </c:pt>
                <c:pt idx="210">
                  <c:v>2227.5197994805699</c:v>
                </c:pt>
                <c:pt idx="211">
                  <c:v>2227.691888126496</c:v>
                </c:pt>
                <c:pt idx="212">
                  <c:v>2227.7820875585762</c:v>
                </c:pt>
                <c:pt idx="213">
                  <c:v>2228.2582620643029</c:v>
                </c:pt>
                <c:pt idx="214">
                  <c:v>2228.3739552168859</c:v>
                </c:pt>
                <c:pt idx="215">
                  <c:v>2228.5126859041211</c:v>
                </c:pt>
                <c:pt idx="216">
                  <c:v>2228.550025421569</c:v>
                </c:pt>
                <c:pt idx="217">
                  <c:v>2228.6161530133149</c:v>
                </c:pt>
                <c:pt idx="218">
                  <c:v>2228.8208159631581</c:v>
                </c:pt>
                <c:pt idx="219">
                  <c:v>2229.5457862654062</c:v>
                </c:pt>
                <c:pt idx="220">
                  <c:v>2230.564616898766</c:v>
                </c:pt>
                <c:pt idx="221">
                  <c:v>2232.0288574108909</c:v>
                </c:pt>
                <c:pt idx="222">
                  <c:v>2232.8983861535889</c:v>
                </c:pt>
                <c:pt idx="223">
                  <c:v>2233.006778718584</c:v>
                </c:pt>
                <c:pt idx="224">
                  <c:v>2233.1101761420841</c:v>
                </c:pt>
                <c:pt idx="225">
                  <c:v>2235.68983182393</c:v>
                </c:pt>
                <c:pt idx="226">
                  <c:v>2237.3938261085941</c:v>
                </c:pt>
                <c:pt idx="227">
                  <c:v>2239.1256833805342</c:v>
                </c:pt>
                <c:pt idx="228">
                  <c:v>2241.086878746496</c:v>
                </c:pt>
                <c:pt idx="229">
                  <c:v>2243.157293389158</c:v>
                </c:pt>
                <c:pt idx="230">
                  <c:v>2243.510781416278</c:v>
                </c:pt>
                <c:pt idx="231">
                  <c:v>2243.8112361603762</c:v>
                </c:pt>
                <c:pt idx="232">
                  <c:v>2244.0442623542349</c:v>
                </c:pt>
                <c:pt idx="233">
                  <c:v>2243.8063109119989</c:v>
                </c:pt>
                <c:pt idx="234">
                  <c:v>2243.3367887035351</c:v>
                </c:pt>
                <c:pt idx="235">
                  <c:v>2242.1967997874121</c:v>
                </c:pt>
                <c:pt idx="236">
                  <c:v>2240.7875431562479</c:v>
                </c:pt>
                <c:pt idx="237">
                  <c:v>2239.2683655862211</c:v>
                </c:pt>
                <c:pt idx="238">
                  <c:v>2237.5120313099969</c:v>
                </c:pt>
                <c:pt idx="239">
                  <c:v>2235.3493593413891</c:v>
                </c:pt>
                <c:pt idx="240">
                  <c:v>2232.4724537835241</c:v>
                </c:pt>
                <c:pt idx="241">
                  <c:v>2229.708899905851</c:v>
                </c:pt>
                <c:pt idx="242">
                  <c:v>2226.8975494933829</c:v>
                </c:pt>
                <c:pt idx="243">
                  <c:v>2223.3740275727109</c:v>
                </c:pt>
                <c:pt idx="244">
                  <c:v>2219.100515128775</c:v>
                </c:pt>
                <c:pt idx="245">
                  <c:v>2215.5534924461399</c:v>
                </c:pt>
                <c:pt idx="246">
                  <c:v>2212.6142800422149</c:v>
                </c:pt>
                <c:pt idx="247">
                  <c:v>2209.4302544293059</c:v>
                </c:pt>
                <c:pt idx="248">
                  <c:v>2204.4110556722699</c:v>
                </c:pt>
                <c:pt idx="249">
                  <c:v>2202.3978748649902</c:v>
                </c:pt>
                <c:pt idx="250">
                  <c:v>2202.5847829595259</c:v>
                </c:pt>
                <c:pt idx="251">
                  <c:v>2204.1875959223348</c:v>
                </c:pt>
                <c:pt idx="252">
                  <c:v>2205.832695463097</c:v>
                </c:pt>
                <c:pt idx="253">
                  <c:v>2206.7740731892331</c:v>
                </c:pt>
                <c:pt idx="254">
                  <c:v>2210.1990796690711</c:v>
                </c:pt>
                <c:pt idx="255">
                  <c:v>2211.9664096709821</c:v>
                </c:pt>
                <c:pt idx="256">
                  <c:v>2213.2243693314358</c:v>
                </c:pt>
                <c:pt idx="257">
                  <c:v>2214.0175296997309</c:v>
                </c:pt>
                <c:pt idx="258">
                  <c:v>2215.5714003430721</c:v>
                </c:pt>
                <c:pt idx="259">
                  <c:v>2217.1183325644411</c:v>
                </c:pt>
                <c:pt idx="260">
                  <c:v>2217.831805601214</c:v>
                </c:pt>
                <c:pt idx="261">
                  <c:v>2218.7814474043489</c:v>
                </c:pt>
                <c:pt idx="262">
                  <c:v>2222.292840332072</c:v>
                </c:pt>
                <c:pt idx="263">
                  <c:v>2223.5824280858919</c:v>
                </c:pt>
                <c:pt idx="264">
                  <c:v>2225.0291734424168</c:v>
                </c:pt>
                <c:pt idx="265">
                  <c:v>2225.7528812367959</c:v>
                </c:pt>
                <c:pt idx="266">
                  <c:v>2226.3199960629422</c:v>
                </c:pt>
                <c:pt idx="267">
                  <c:v>2226.6535191032099</c:v>
                </c:pt>
                <c:pt idx="268">
                  <c:v>2228.0806114288462</c:v>
                </c:pt>
                <c:pt idx="269">
                  <c:v>2228.993702810154</c:v>
                </c:pt>
                <c:pt idx="270">
                  <c:v>2229.8514701861568</c:v>
                </c:pt>
                <c:pt idx="271">
                  <c:v>2230.7509910364129</c:v>
                </c:pt>
                <c:pt idx="272">
                  <c:v>2231.5454018046798</c:v>
                </c:pt>
                <c:pt idx="273">
                  <c:v>2232.3555972114309</c:v>
                </c:pt>
                <c:pt idx="274">
                  <c:v>2233.6882846135568</c:v>
                </c:pt>
                <c:pt idx="275">
                  <c:v>2237.6371485165282</c:v>
                </c:pt>
                <c:pt idx="276">
                  <c:v>2239.4980379614531</c:v>
                </c:pt>
                <c:pt idx="277">
                  <c:v>2241.0246482587622</c:v>
                </c:pt>
                <c:pt idx="278">
                  <c:v>2243.4961037642188</c:v>
                </c:pt>
                <c:pt idx="279">
                  <c:v>2244.707766665274</c:v>
                </c:pt>
                <c:pt idx="280">
                  <c:v>2247.2725265694789</c:v>
                </c:pt>
                <c:pt idx="281">
                  <c:v>2250.10565180809</c:v>
                </c:pt>
                <c:pt idx="282">
                  <c:v>2253.7910856819299</c:v>
                </c:pt>
                <c:pt idx="283">
                  <c:v>2256.3560159200988</c:v>
                </c:pt>
                <c:pt idx="284">
                  <c:v>2259.4754333283472</c:v>
                </c:pt>
                <c:pt idx="285">
                  <c:v>2261.7483584753868</c:v>
                </c:pt>
                <c:pt idx="286">
                  <c:v>2261.9999999999968</c:v>
                </c:pt>
                <c:pt idx="287">
                  <c:v>2261.5968215421508</c:v>
                </c:pt>
                <c:pt idx="288">
                  <c:v>2260.717238270036</c:v>
                </c:pt>
                <c:pt idx="289">
                  <c:v>2259.2883827905512</c:v>
                </c:pt>
                <c:pt idx="290">
                  <c:v>2257.7062602244309</c:v>
                </c:pt>
                <c:pt idx="291">
                  <c:v>2256.1421394303529</c:v>
                </c:pt>
                <c:pt idx="292">
                  <c:v>2254.503408646669</c:v>
                </c:pt>
                <c:pt idx="293">
                  <c:v>2252.9199225339039</c:v>
                </c:pt>
                <c:pt idx="294">
                  <c:v>2251.6388086100569</c:v>
                </c:pt>
                <c:pt idx="295">
                  <c:v>2249.5858801601548</c:v>
                </c:pt>
                <c:pt idx="296">
                  <c:v>2245.417531576998</c:v>
                </c:pt>
                <c:pt idx="297">
                  <c:v>2241.3228131383921</c:v>
                </c:pt>
                <c:pt idx="298">
                  <c:v>2236.9467463879109</c:v>
                </c:pt>
                <c:pt idx="299">
                  <c:v>2232.4243236810189</c:v>
                </c:pt>
                <c:pt idx="300">
                  <c:v>2227.7475704299682</c:v>
                </c:pt>
                <c:pt idx="301">
                  <c:v>2223.9348655264371</c:v>
                </c:pt>
                <c:pt idx="302">
                  <c:v>2223.221088056519</c:v>
                </c:pt>
                <c:pt idx="303">
                  <c:v>2223.2293913610529</c:v>
                </c:pt>
                <c:pt idx="304">
                  <c:v>2223.0995171551708</c:v>
                </c:pt>
                <c:pt idx="305">
                  <c:v>2223.1594130352091</c:v>
                </c:pt>
                <c:pt idx="306">
                  <c:v>2223.5673417329622</c:v>
                </c:pt>
                <c:pt idx="307">
                  <c:v>2224.080931048532</c:v>
                </c:pt>
                <c:pt idx="308">
                  <c:v>2224.1380686114621</c:v>
                </c:pt>
                <c:pt idx="309">
                  <c:v>2224.108841600219</c:v>
                </c:pt>
                <c:pt idx="310">
                  <c:v>2224.6749367406478</c:v>
                </c:pt>
                <c:pt idx="311">
                  <c:v>2224.9069269610318</c:v>
                </c:pt>
                <c:pt idx="312">
                  <c:v>2225.1550822336571</c:v>
                </c:pt>
                <c:pt idx="313">
                  <c:v>2225.6665511998422</c:v>
                </c:pt>
                <c:pt idx="314">
                  <c:v>2225.9924757703061</c:v>
                </c:pt>
                <c:pt idx="315">
                  <c:v>2226.150808378994</c:v>
                </c:pt>
                <c:pt idx="316">
                  <c:v>2228.202496682477</c:v>
                </c:pt>
                <c:pt idx="317">
                  <c:v>2232.4782643085568</c:v>
                </c:pt>
                <c:pt idx="318">
                  <c:v>2233.3753418159158</c:v>
                </c:pt>
                <c:pt idx="319">
                  <c:v>2233.9223177572708</c:v>
                </c:pt>
                <c:pt idx="320">
                  <c:v>2235.2891320385829</c:v>
                </c:pt>
                <c:pt idx="321">
                  <c:v>2235.8740535926818</c:v>
                </c:pt>
                <c:pt idx="322">
                  <c:v>2237.1002706362278</c:v>
                </c:pt>
                <c:pt idx="323">
                  <c:v>2239.6978518925139</c:v>
                </c:pt>
                <c:pt idx="324">
                  <c:v>2241.4442139556531</c:v>
                </c:pt>
                <c:pt idx="325">
                  <c:v>2242.9923704721818</c:v>
                </c:pt>
                <c:pt idx="326">
                  <c:v>2244.203187993513</c:v>
                </c:pt>
                <c:pt idx="327">
                  <c:v>2245.545972944557</c:v>
                </c:pt>
                <c:pt idx="328">
                  <c:v>2246.7725910869581</c:v>
                </c:pt>
                <c:pt idx="329">
                  <c:v>2247.8308539654699</c:v>
                </c:pt>
                <c:pt idx="330">
                  <c:v>2248.8816115058139</c:v>
                </c:pt>
                <c:pt idx="331">
                  <c:v>2249.466113094617</c:v>
                </c:pt>
                <c:pt idx="332">
                  <c:v>2249.7323068370351</c:v>
                </c:pt>
                <c:pt idx="333">
                  <c:v>2250.900370623996</c:v>
                </c:pt>
                <c:pt idx="334">
                  <c:v>2252.1182039685241</c:v>
                </c:pt>
                <c:pt idx="335">
                  <c:v>2253.0377699433452</c:v>
                </c:pt>
                <c:pt idx="336">
                  <c:v>2253.218862113019</c:v>
                </c:pt>
                <c:pt idx="337">
                  <c:v>2253.1125718808798</c:v>
                </c:pt>
                <c:pt idx="338">
                  <c:v>2252.7275361411448</c:v>
                </c:pt>
                <c:pt idx="339">
                  <c:v>2251.8802883644471</c:v>
                </c:pt>
                <c:pt idx="340">
                  <c:v>2250.7373981219862</c:v>
                </c:pt>
                <c:pt idx="341">
                  <c:v>2249.264351340164</c:v>
                </c:pt>
                <c:pt idx="342">
                  <c:v>2247.5264523647552</c:v>
                </c:pt>
                <c:pt idx="343">
                  <c:v>2245.4181481208789</c:v>
                </c:pt>
                <c:pt idx="344">
                  <c:v>2243.009579929736</c:v>
                </c:pt>
                <c:pt idx="345">
                  <c:v>2240.203605915091</c:v>
                </c:pt>
                <c:pt idx="346">
                  <c:v>2236.8875463798531</c:v>
                </c:pt>
                <c:pt idx="347">
                  <c:v>2233.8085635880652</c:v>
                </c:pt>
                <c:pt idx="348">
                  <c:v>2229.86896796471</c:v>
                </c:pt>
                <c:pt idx="349">
                  <c:v>2225.4954587788179</c:v>
                </c:pt>
                <c:pt idx="350">
                  <c:v>2220.0421241185481</c:v>
                </c:pt>
                <c:pt idx="351">
                  <c:v>2214.3258013627528</c:v>
                </c:pt>
                <c:pt idx="352">
                  <c:v>2213.0365185154978</c:v>
                </c:pt>
                <c:pt idx="353">
                  <c:v>2213.1988208806852</c:v>
                </c:pt>
                <c:pt idx="354">
                  <c:v>2215.2368258413799</c:v>
                </c:pt>
                <c:pt idx="355">
                  <c:v>2216.4870108383971</c:v>
                </c:pt>
                <c:pt idx="356">
                  <c:v>2217.3726693538938</c:v>
                </c:pt>
                <c:pt idx="357">
                  <c:v>2218.1402841466611</c:v>
                </c:pt>
                <c:pt idx="358">
                  <c:v>2220.4703272929009</c:v>
                </c:pt>
                <c:pt idx="359">
                  <c:v>2223.9771041522999</c:v>
                </c:pt>
                <c:pt idx="360">
                  <c:v>2225.963835459409</c:v>
                </c:pt>
                <c:pt idx="361">
                  <c:v>2226.9613644558799</c:v>
                </c:pt>
                <c:pt idx="362">
                  <c:v>2227.8014848808139</c:v>
                </c:pt>
                <c:pt idx="363">
                  <c:v>2228.2237829364408</c:v>
                </c:pt>
                <c:pt idx="364">
                  <c:v>2228.663987832515</c:v>
                </c:pt>
                <c:pt idx="365">
                  <c:v>2229.032974858314</c:v>
                </c:pt>
                <c:pt idx="366">
                  <c:v>2229.2774265862572</c:v>
                </c:pt>
                <c:pt idx="367">
                  <c:v>2229.7814868481141</c:v>
                </c:pt>
                <c:pt idx="368">
                  <c:v>2230.4188736469732</c:v>
                </c:pt>
                <c:pt idx="369">
                  <c:v>2232.527891421742</c:v>
                </c:pt>
                <c:pt idx="370">
                  <c:v>2233.171661803759</c:v>
                </c:pt>
                <c:pt idx="371">
                  <c:v>2233.6749050469898</c:v>
                </c:pt>
                <c:pt idx="372">
                  <c:v>2234.104206208453</c:v>
                </c:pt>
                <c:pt idx="373">
                  <c:v>2234.6315903272812</c:v>
                </c:pt>
                <c:pt idx="374">
                  <c:v>2235.7280317301629</c:v>
                </c:pt>
                <c:pt idx="375">
                  <c:v>2237.0715597933731</c:v>
                </c:pt>
                <c:pt idx="376">
                  <c:v>2238.5174430829511</c:v>
                </c:pt>
                <c:pt idx="377">
                  <c:v>2240.0162809695848</c:v>
                </c:pt>
                <c:pt idx="378">
                  <c:v>2241.6926933238851</c:v>
                </c:pt>
                <c:pt idx="379">
                  <c:v>2244.0362995650862</c:v>
                </c:pt>
                <c:pt idx="380">
                  <c:v>2245.348997171594</c:v>
                </c:pt>
                <c:pt idx="381">
                  <c:v>2246.8134018485798</c:v>
                </c:pt>
                <c:pt idx="382">
                  <c:v>2248.6534422177779</c:v>
                </c:pt>
                <c:pt idx="383">
                  <c:v>2249.6513501995792</c:v>
                </c:pt>
                <c:pt idx="384">
                  <c:v>2250.2999916107351</c:v>
                </c:pt>
                <c:pt idx="385">
                  <c:v>2250.9559123054391</c:v>
                </c:pt>
                <c:pt idx="386">
                  <c:v>2251.8162969392661</c:v>
                </c:pt>
                <c:pt idx="387">
                  <c:v>2252.3935375758201</c:v>
                </c:pt>
                <c:pt idx="388">
                  <c:v>2252.5285730257592</c:v>
                </c:pt>
                <c:pt idx="389">
                  <c:v>2252.3527657266959</c:v>
                </c:pt>
                <c:pt idx="390">
                  <c:v>2251.6646387051969</c:v>
                </c:pt>
                <c:pt idx="391">
                  <c:v>2250.439679311397</c:v>
                </c:pt>
                <c:pt idx="392">
                  <c:v>2248.9335357256909</c:v>
                </c:pt>
                <c:pt idx="393">
                  <c:v>2247.2629640658029</c:v>
                </c:pt>
                <c:pt idx="394">
                  <c:v>2245.2892929114969</c:v>
                </c:pt>
                <c:pt idx="395">
                  <c:v>2243.0475851819178</c:v>
                </c:pt>
                <c:pt idx="396">
                  <c:v>2240.586472626444</c:v>
                </c:pt>
                <c:pt idx="397">
                  <c:v>2237.8163650560859</c:v>
                </c:pt>
                <c:pt idx="398">
                  <c:v>2236.0067598838268</c:v>
                </c:pt>
                <c:pt idx="399">
                  <c:v>2233.1027095639961</c:v>
                </c:pt>
                <c:pt idx="400">
                  <c:v>2229.10480936556</c:v>
                </c:pt>
                <c:pt idx="401">
                  <c:v>2225.7351224401132</c:v>
                </c:pt>
                <c:pt idx="402">
                  <c:v>2221.4950126625799</c:v>
                </c:pt>
                <c:pt idx="403">
                  <c:v>2216.329973783033</c:v>
                </c:pt>
                <c:pt idx="404">
                  <c:v>2215.6286517892781</c:v>
                </c:pt>
                <c:pt idx="405">
                  <c:v>2216.072542588638</c:v>
                </c:pt>
                <c:pt idx="406">
                  <c:v>2216.8462158218381</c:v>
                </c:pt>
                <c:pt idx="407">
                  <c:v>2217.8558465997539</c:v>
                </c:pt>
                <c:pt idx="408">
                  <c:v>2219.3811055841361</c:v>
                </c:pt>
                <c:pt idx="409">
                  <c:v>2220.4814477398081</c:v>
                </c:pt>
                <c:pt idx="410">
                  <c:v>2221.2181204593639</c:v>
                </c:pt>
                <c:pt idx="411">
                  <c:v>2222.8225309584109</c:v>
                </c:pt>
                <c:pt idx="412">
                  <c:v>2224.432556606821</c:v>
                </c:pt>
                <c:pt idx="413">
                  <c:v>2225.4222268189219</c:v>
                </c:pt>
                <c:pt idx="414">
                  <c:v>2228.9376492041652</c:v>
                </c:pt>
                <c:pt idx="415">
                  <c:v>2230.044563502579</c:v>
                </c:pt>
                <c:pt idx="416">
                  <c:v>2230.846682996591</c:v>
                </c:pt>
                <c:pt idx="417">
                  <c:v>2231.305982109654</c:v>
                </c:pt>
                <c:pt idx="418">
                  <c:v>2231.6312078264041</c:v>
                </c:pt>
                <c:pt idx="419">
                  <c:v>2235.7343412987302</c:v>
                </c:pt>
                <c:pt idx="420">
                  <c:v>2237.6928797937981</c:v>
                </c:pt>
                <c:pt idx="421">
                  <c:v>2238.7785583497762</c:v>
                </c:pt>
                <c:pt idx="422">
                  <c:v>2239.5444270591352</c:v>
                </c:pt>
                <c:pt idx="423">
                  <c:v>2240.0878105514489</c:v>
                </c:pt>
                <c:pt idx="424">
                  <c:v>2240.4446453256478</c:v>
                </c:pt>
                <c:pt idx="425">
                  <c:v>2240.7910852282271</c:v>
                </c:pt>
                <c:pt idx="426">
                  <c:v>2241.1866584640479</c:v>
                </c:pt>
                <c:pt idx="427">
                  <c:v>2241.6874189853561</c:v>
                </c:pt>
                <c:pt idx="428">
                  <c:v>2242.0083185292201</c:v>
                </c:pt>
                <c:pt idx="429">
                  <c:v>2242.8499103599052</c:v>
                </c:pt>
                <c:pt idx="430">
                  <c:v>2243.5604203586058</c:v>
                </c:pt>
                <c:pt idx="431">
                  <c:v>2243.996769941853</c:v>
                </c:pt>
                <c:pt idx="432">
                  <c:v>2244.2402825870672</c:v>
                </c:pt>
                <c:pt idx="433">
                  <c:v>2245.6797032062318</c:v>
                </c:pt>
                <c:pt idx="434">
                  <c:v>2245.5914935088081</c:v>
                </c:pt>
                <c:pt idx="435">
                  <c:v>2245.737019886978</c:v>
                </c:pt>
                <c:pt idx="436">
                  <c:v>2245.75104777873</c:v>
                </c:pt>
                <c:pt idx="437">
                  <c:v>2245.2053272382209</c:v>
                </c:pt>
                <c:pt idx="438">
                  <c:v>2244.4534278450128</c:v>
                </c:pt>
                <c:pt idx="439">
                  <c:v>2243.9171677724648</c:v>
                </c:pt>
                <c:pt idx="440">
                  <c:v>2243.3234785907448</c:v>
                </c:pt>
                <c:pt idx="441">
                  <c:v>2242.4457896352151</c:v>
                </c:pt>
                <c:pt idx="442">
                  <c:v>2241.343826023025</c:v>
                </c:pt>
                <c:pt idx="443">
                  <c:v>2240.1226118591858</c:v>
                </c:pt>
                <c:pt idx="444">
                  <c:v>2238.502568844875</c:v>
                </c:pt>
                <c:pt idx="445">
                  <c:v>2236.6476790097122</c:v>
                </c:pt>
                <c:pt idx="446">
                  <c:v>2234.7882572942949</c:v>
                </c:pt>
                <c:pt idx="447">
                  <c:v>2232.5832094839811</c:v>
                </c:pt>
                <c:pt idx="448">
                  <c:v>2229.2043117012181</c:v>
                </c:pt>
                <c:pt idx="449">
                  <c:v>2225.5763841260218</c:v>
                </c:pt>
                <c:pt idx="450">
                  <c:v>2221.7043540276072</c:v>
                </c:pt>
                <c:pt idx="451">
                  <c:v>2218.149657166975</c:v>
                </c:pt>
                <c:pt idx="452">
                  <c:v>2213.5720453812728</c:v>
                </c:pt>
                <c:pt idx="453">
                  <c:v>2209.9157087229901</c:v>
                </c:pt>
                <c:pt idx="454">
                  <c:v>2206.2971364492901</c:v>
                </c:pt>
                <c:pt idx="455">
                  <c:v>2203.1406035574119</c:v>
                </c:pt>
                <c:pt idx="456">
                  <c:v>2202.5701797000611</c:v>
                </c:pt>
                <c:pt idx="457">
                  <c:v>2202.7886864549791</c:v>
                </c:pt>
                <c:pt idx="458">
                  <c:v>2203.097285168014</c:v>
                </c:pt>
                <c:pt idx="459">
                  <c:v>2203.2869211983989</c:v>
                </c:pt>
                <c:pt idx="460">
                  <c:v>2204.4313713303059</c:v>
                </c:pt>
                <c:pt idx="461">
                  <c:v>2205.4946291610058</c:v>
                </c:pt>
                <c:pt idx="462">
                  <c:v>2206.6494673739439</c:v>
                </c:pt>
                <c:pt idx="463">
                  <c:v>2207.5726652288849</c:v>
                </c:pt>
                <c:pt idx="464">
                  <c:v>2208.247306158175</c:v>
                </c:pt>
                <c:pt idx="465">
                  <c:v>2208.516634341117</c:v>
                </c:pt>
                <c:pt idx="466">
                  <c:v>2208.717289486483</c:v>
                </c:pt>
                <c:pt idx="467">
                  <c:v>2209.5057320990868</c:v>
                </c:pt>
                <c:pt idx="468">
                  <c:v>2212.2169383339551</c:v>
                </c:pt>
                <c:pt idx="469">
                  <c:v>2213.7754807404508</c:v>
                </c:pt>
                <c:pt idx="470">
                  <c:v>2216.9540191909809</c:v>
                </c:pt>
                <c:pt idx="471">
                  <c:v>2218.4911742205081</c:v>
                </c:pt>
                <c:pt idx="472">
                  <c:v>2219.531323683801</c:v>
                </c:pt>
                <c:pt idx="473">
                  <c:v>2221.1415529616452</c:v>
                </c:pt>
                <c:pt idx="474">
                  <c:v>2222.1179781387982</c:v>
                </c:pt>
                <c:pt idx="475">
                  <c:v>2222.7447053989781</c:v>
                </c:pt>
                <c:pt idx="476">
                  <c:v>2223.407140703318</c:v>
                </c:pt>
                <c:pt idx="477">
                  <c:v>2224.0432960006219</c:v>
                </c:pt>
                <c:pt idx="478">
                  <c:v>2224.6188991055728</c:v>
                </c:pt>
                <c:pt idx="479">
                  <c:v>2225.0315764606689</c:v>
                </c:pt>
                <c:pt idx="480">
                  <c:v>2225.3888447258751</c:v>
                </c:pt>
                <c:pt idx="481">
                  <c:v>2225.9901954161442</c:v>
                </c:pt>
                <c:pt idx="482">
                  <c:v>2227.0806319826952</c:v>
                </c:pt>
                <c:pt idx="483">
                  <c:v>2228.6330824571569</c:v>
                </c:pt>
                <c:pt idx="484">
                  <c:v>2230.0872613084898</c:v>
                </c:pt>
                <c:pt idx="485">
                  <c:v>2232.4207605282359</c:v>
                </c:pt>
                <c:pt idx="486">
                  <c:v>2234.3590612052972</c:v>
                </c:pt>
                <c:pt idx="487">
                  <c:v>2235.9268030730882</c:v>
                </c:pt>
                <c:pt idx="488">
                  <c:v>2240.4095609703518</c:v>
                </c:pt>
                <c:pt idx="489">
                  <c:v>2243.162967168269</c:v>
                </c:pt>
                <c:pt idx="490">
                  <c:v>2245.198353993098</c:v>
                </c:pt>
                <c:pt idx="491">
                  <c:v>2247.206082882929</c:v>
                </c:pt>
                <c:pt idx="492">
                  <c:v>2248.6944783717122</c:v>
                </c:pt>
                <c:pt idx="493">
                  <c:v>2249.3317257597132</c:v>
                </c:pt>
                <c:pt idx="494">
                  <c:v>2249.7495462081001</c:v>
                </c:pt>
                <c:pt idx="495">
                  <c:v>2249.514511290467</c:v>
                </c:pt>
                <c:pt idx="496">
                  <c:v>2248.751043851606</c:v>
                </c:pt>
                <c:pt idx="497">
                  <c:v>2247.5795346718191</c:v>
                </c:pt>
                <c:pt idx="498">
                  <c:v>2246.2711773836991</c:v>
                </c:pt>
                <c:pt idx="499">
                  <c:v>2244.9441480738201</c:v>
                </c:pt>
                <c:pt idx="500">
                  <c:v>2243.6460975783639</c:v>
                </c:pt>
                <c:pt idx="501">
                  <c:v>2242.4070186791469</c:v>
                </c:pt>
                <c:pt idx="502">
                  <c:v>2241.1213278386999</c:v>
                </c:pt>
                <c:pt idx="503">
                  <c:v>2238.7547791881452</c:v>
                </c:pt>
                <c:pt idx="504">
                  <c:v>2234.3103624596179</c:v>
                </c:pt>
                <c:pt idx="505">
                  <c:v>2230.20181853643</c:v>
                </c:pt>
                <c:pt idx="506">
                  <c:v>2225.860034634552</c:v>
                </c:pt>
                <c:pt idx="507">
                  <c:v>2220.5141680105762</c:v>
                </c:pt>
                <c:pt idx="508">
                  <c:v>2214.8693904927932</c:v>
                </c:pt>
                <c:pt idx="509">
                  <c:v>2209.6724354976482</c:v>
                </c:pt>
                <c:pt idx="510">
                  <c:v>2208.6847156690701</c:v>
                </c:pt>
                <c:pt idx="511">
                  <c:v>2208.8450674280639</c:v>
                </c:pt>
                <c:pt idx="512">
                  <c:v>2209.7592462331768</c:v>
                </c:pt>
                <c:pt idx="513">
                  <c:v>2219.7249789503339</c:v>
                </c:pt>
                <c:pt idx="514">
                  <c:v>2222.403467446914</c:v>
                </c:pt>
                <c:pt idx="515">
                  <c:v>2224.1062207588911</c:v>
                </c:pt>
                <c:pt idx="516">
                  <c:v>2224.9973099309532</c:v>
                </c:pt>
                <c:pt idx="517">
                  <c:v>2225.5239560010518</c:v>
                </c:pt>
                <c:pt idx="518">
                  <c:v>2226.647782321033</c:v>
                </c:pt>
                <c:pt idx="519">
                  <c:v>2227.356874741281</c:v>
                </c:pt>
                <c:pt idx="520">
                  <c:v>2228.008704405936</c:v>
                </c:pt>
                <c:pt idx="521">
                  <c:v>2230.0529056944129</c:v>
                </c:pt>
                <c:pt idx="522">
                  <c:v>2231.3207226884451</c:v>
                </c:pt>
                <c:pt idx="523">
                  <c:v>2231.9841161345471</c:v>
                </c:pt>
                <c:pt idx="524">
                  <c:v>2232.5058840906581</c:v>
                </c:pt>
                <c:pt idx="525">
                  <c:v>2232.8874375779628</c:v>
                </c:pt>
                <c:pt idx="526">
                  <c:v>2233.3896574448731</c:v>
                </c:pt>
                <c:pt idx="527">
                  <c:v>2234.8683490864878</c:v>
                </c:pt>
                <c:pt idx="528">
                  <c:v>2236.3689273411678</c:v>
                </c:pt>
                <c:pt idx="529">
                  <c:v>2237.0967019137538</c:v>
                </c:pt>
                <c:pt idx="530">
                  <c:v>2238.3630913923489</c:v>
                </c:pt>
                <c:pt idx="531">
                  <c:v>2241.7822692165792</c:v>
                </c:pt>
                <c:pt idx="532">
                  <c:v>2245.1582591509382</c:v>
                </c:pt>
                <c:pt idx="533">
                  <c:v>2247.33720406667</c:v>
                </c:pt>
                <c:pt idx="534">
                  <c:v>2248.8792552220921</c:v>
                </c:pt>
                <c:pt idx="535">
                  <c:v>2250.6416276884329</c:v>
                </c:pt>
                <c:pt idx="536">
                  <c:v>2251.7652272591658</c:v>
                </c:pt>
                <c:pt idx="537">
                  <c:v>2253.0248378761271</c:v>
                </c:pt>
                <c:pt idx="538">
                  <c:v>2254.1463013751322</c:v>
                </c:pt>
                <c:pt idx="539">
                  <c:v>2255.9080998998311</c:v>
                </c:pt>
                <c:pt idx="540">
                  <c:v>2257.6198132652098</c:v>
                </c:pt>
                <c:pt idx="541">
                  <c:v>2258.9571748296048</c:v>
                </c:pt>
                <c:pt idx="542">
                  <c:v>2260.7572459907851</c:v>
                </c:pt>
                <c:pt idx="543">
                  <c:v>2261.9440299361499</c:v>
                </c:pt>
                <c:pt idx="544">
                  <c:v>2261.8434707986398</c:v>
                </c:pt>
                <c:pt idx="545">
                  <c:v>2261.3955429304051</c:v>
                </c:pt>
                <c:pt idx="546">
                  <c:v>2260.3722070550439</c:v>
                </c:pt>
                <c:pt idx="547">
                  <c:v>2259.0136272482159</c:v>
                </c:pt>
                <c:pt idx="548">
                  <c:v>2257.5988733913359</c:v>
                </c:pt>
                <c:pt idx="549">
                  <c:v>2255.9785793757478</c:v>
                </c:pt>
                <c:pt idx="550">
                  <c:v>2254.0541783543108</c:v>
                </c:pt>
                <c:pt idx="551">
                  <c:v>2251.8284844371219</c:v>
                </c:pt>
                <c:pt idx="552">
                  <c:v>2249.762598193483</c:v>
                </c:pt>
                <c:pt idx="553">
                  <c:v>2247.488916107362</c:v>
                </c:pt>
                <c:pt idx="554">
                  <c:v>2245.6555969009969</c:v>
                </c:pt>
                <c:pt idx="555">
                  <c:v>2243.3504046825169</c:v>
                </c:pt>
                <c:pt idx="556">
                  <c:v>2238.444804714155</c:v>
                </c:pt>
                <c:pt idx="557">
                  <c:v>2234.2625081539391</c:v>
                </c:pt>
                <c:pt idx="558">
                  <c:v>2229.9090180757239</c:v>
                </c:pt>
                <c:pt idx="559">
                  <c:v>2225.414438305334</c:v>
                </c:pt>
                <c:pt idx="560">
                  <c:v>2220.4774200725169</c:v>
                </c:pt>
                <c:pt idx="561">
                  <c:v>2215.9092871506609</c:v>
                </c:pt>
                <c:pt idx="562">
                  <c:v>2215.5016873400941</c:v>
                </c:pt>
                <c:pt idx="563">
                  <c:v>2216.3812287248088</c:v>
                </c:pt>
                <c:pt idx="564">
                  <c:v>2216.6153583404121</c:v>
                </c:pt>
                <c:pt idx="565">
                  <c:v>2216.862780134657</c:v>
                </c:pt>
                <c:pt idx="566">
                  <c:v>2218.1709952242741</c:v>
                </c:pt>
                <c:pt idx="567">
                  <c:v>2218.9901541629588</c:v>
                </c:pt>
                <c:pt idx="568">
                  <c:v>2219.9638050140361</c:v>
                </c:pt>
                <c:pt idx="569">
                  <c:v>2222.9857340211738</c:v>
                </c:pt>
                <c:pt idx="570">
                  <c:v>2223.8414583737372</c:v>
                </c:pt>
                <c:pt idx="571">
                  <c:v>2224.5318228218889</c:v>
                </c:pt>
                <c:pt idx="572">
                  <c:v>2225.128287803981</c:v>
                </c:pt>
                <c:pt idx="573">
                  <c:v>2225.488472534028</c:v>
                </c:pt>
                <c:pt idx="574">
                  <c:v>2226.0117265760859</c:v>
                </c:pt>
                <c:pt idx="575">
                  <c:v>2226.2854471345609</c:v>
                </c:pt>
                <c:pt idx="576">
                  <c:v>2226.5880379685159</c:v>
                </c:pt>
                <c:pt idx="577">
                  <c:v>2227.0901991062942</c:v>
                </c:pt>
                <c:pt idx="578">
                  <c:v>2227.8620047893041</c:v>
                </c:pt>
                <c:pt idx="579">
                  <c:v>2228.349518489802</c:v>
                </c:pt>
                <c:pt idx="580">
                  <c:v>2228.7032869442519</c:v>
                </c:pt>
                <c:pt idx="581">
                  <c:v>2229.3710275237099</c:v>
                </c:pt>
                <c:pt idx="582">
                  <c:v>2229.9868713332462</c:v>
                </c:pt>
                <c:pt idx="583">
                  <c:v>2230.6735882703429</c:v>
                </c:pt>
                <c:pt idx="584">
                  <c:v>2231.251782180103</c:v>
                </c:pt>
                <c:pt idx="585">
                  <c:v>2231.5977435484001</c:v>
                </c:pt>
                <c:pt idx="586">
                  <c:v>2231.5621299152922</c:v>
                </c:pt>
                <c:pt idx="587">
                  <c:v>2232.059530887404</c:v>
                </c:pt>
                <c:pt idx="588">
                  <c:v>2232.7369198014958</c:v>
                </c:pt>
                <c:pt idx="589">
                  <c:v>2232.7438617640059</c:v>
                </c:pt>
                <c:pt idx="590">
                  <c:v>2233.733212125268</c:v>
                </c:pt>
                <c:pt idx="591">
                  <c:v>2235.7864328431078</c:v>
                </c:pt>
                <c:pt idx="592">
                  <c:v>2242.2787187331601</c:v>
                </c:pt>
                <c:pt idx="593">
                  <c:v>2246.1561885848751</c:v>
                </c:pt>
                <c:pt idx="594">
                  <c:v>2249.5362487685979</c:v>
                </c:pt>
                <c:pt idx="595">
                  <c:v>2251.7140352086112</c:v>
                </c:pt>
                <c:pt idx="596">
                  <c:v>2253.5724993564659</c:v>
                </c:pt>
                <c:pt idx="597">
                  <c:v>2255.236469235278</c:v>
                </c:pt>
                <c:pt idx="598">
                  <c:v>2257.117464063952</c:v>
                </c:pt>
                <c:pt idx="599">
                  <c:v>2258.148456633437</c:v>
                </c:pt>
                <c:pt idx="600">
                  <c:v>2258.0239971654419</c:v>
                </c:pt>
                <c:pt idx="601">
                  <c:v>2256.8318226653382</c:v>
                </c:pt>
                <c:pt idx="602">
                  <c:v>2255.2498920735411</c:v>
                </c:pt>
                <c:pt idx="603">
                  <c:v>2253.610999999572</c:v>
                </c:pt>
                <c:pt idx="604">
                  <c:v>2251.973442664751</c:v>
                </c:pt>
                <c:pt idx="605">
                  <c:v>2250.5360400698178</c:v>
                </c:pt>
                <c:pt idx="606">
                  <c:v>2249.4716053779212</c:v>
                </c:pt>
                <c:pt idx="607">
                  <c:v>2247.3511022186699</c:v>
                </c:pt>
                <c:pt idx="608">
                  <c:v>2242.9019536531782</c:v>
                </c:pt>
                <c:pt idx="609">
                  <c:v>2239.1530388238398</c:v>
                </c:pt>
                <c:pt idx="610">
                  <c:v>2235.3571380834469</c:v>
                </c:pt>
                <c:pt idx="611">
                  <c:v>2231.310009463733</c:v>
                </c:pt>
                <c:pt idx="612">
                  <c:v>2227.1826562603669</c:v>
                </c:pt>
                <c:pt idx="613">
                  <c:v>2223.6714538182</c:v>
                </c:pt>
                <c:pt idx="614">
                  <c:v>2223.1376003104851</c:v>
                </c:pt>
                <c:pt idx="615">
                  <c:v>2223.2952351166441</c:v>
                </c:pt>
                <c:pt idx="616">
                  <c:v>2223.6564124273509</c:v>
                </c:pt>
                <c:pt idx="617">
                  <c:v>2225.5896977773391</c:v>
                </c:pt>
                <c:pt idx="618">
                  <c:v>2230.4449667883109</c:v>
                </c:pt>
                <c:pt idx="619">
                  <c:v>2231.1275571394422</c:v>
                </c:pt>
                <c:pt idx="620">
                  <c:v>2231.818805921459</c:v>
                </c:pt>
                <c:pt idx="621">
                  <c:v>2232.594730560802</c:v>
                </c:pt>
                <c:pt idx="622">
                  <c:v>2233.2589115687392</c:v>
                </c:pt>
                <c:pt idx="623">
                  <c:v>2233.7782233594212</c:v>
                </c:pt>
                <c:pt idx="624">
                  <c:v>2234.5739013477369</c:v>
                </c:pt>
                <c:pt idx="625">
                  <c:v>2237.0424554448009</c:v>
                </c:pt>
                <c:pt idx="626">
                  <c:v>2241.38781183024</c:v>
                </c:pt>
                <c:pt idx="627">
                  <c:v>2242.4001373147262</c:v>
                </c:pt>
                <c:pt idx="628">
                  <c:v>2243.0358918306219</c:v>
                </c:pt>
                <c:pt idx="629">
                  <c:v>2243.460368164132</c:v>
                </c:pt>
                <c:pt idx="630">
                  <c:v>2243.781117208267</c:v>
                </c:pt>
                <c:pt idx="631">
                  <c:v>2244.0230015947</c:v>
                </c:pt>
                <c:pt idx="632">
                  <c:v>2244.3263012691591</c:v>
                </c:pt>
                <c:pt idx="633">
                  <c:v>2244.7277882340591</c:v>
                </c:pt>
                <c:pt idx="634">
                  <c:v>2245.1485956827091</c:v>
                </c:pt>
                <c:pt idx="635">
                  <c:v>2245.5450765956371</c:v>
                </c:pt>
                <c:pt idx="636">
                  <c:v>2245.9522543080302</c:v>
                </c:pt>
                <c:pt idx="637">
                  <c:v>2246.4495529965529</c:v>
                </c:pt>
                <c:pt idx="638">
                  <c:v>2246.94925732504</c:v>
                </c:pt>
                <c:pt idx="639">
                  <c:v>2248.0158822987291</c:v>
                </c:pt>
                <c:pt idx="640">
                  <c:v>2249.6840560316859</c:v>
                </c:pt>
                <c:pt idx="641">
                  <c:v>2251.2042680782388</c:v>
                </c:pt>
                <c:pt idx="642">
                  <c:v>2252.9115877391068</c:v>
                </c:pt>
                <c:pt idx="643">
                  <c:v>2255.130115995657</c:v>
                </c:pt>
                <c:pt idx="644">
                  <c:v>2257.952813965333</c:v>
                </c:pt>
                <c:pt idx="645">
                  <c:v>2260.6717771912408</c:v>
                </c:pt>
                <c:pt idx="646">
                  <c:v>2261.772927885992</c:v>
                </c:pt>
                <c:pt idx="647">
                  <c:v>2261.9076456038529</c:v>
                </c:pt>
                <c:pt idx="648">
                  <c:v>2261.967626338057</c:v>
                </c:pt>
                <c:pt idx="649">
                  <c:v>2261.8243067142021</c:v>
                </c:pt>
                <c:pt idx="650">
                  <c:v>2260.9657939854519</c:v>
                </c:pt>
                <c:pt idx="651">
                  <c:v>2259.5459684010439</c:v>
                </c:pt>
                <c:pt idx="652">
                  <c:v>2257.8835950358748</c:v>
                </c:pt>
                <c:pt idx="653">
                  <c:v>2256.087216986683</c:v>
                </c:pt>
                <c:pt idx="654">
                  <c:v>2254.2704814637509</c:v>
                </c:pt>
                <c:pt idx="655">
                  <c:v>2252.4804102614698</c:v>
                </c:pt>
                <c:pt idx="656">
                  <c:v>2250.656952827741</c:v>
                </c:pt>
                <c:pt idx="657">
                  <c:v>2248.8666896265349</c:v>
                </c:pt>
                <c:pt idx="658">
                  <c:v>2247.0085828960118</c:v>
                </c:pt>
                <c:pt idx="659">
                  <c:v>2244.9405684737681</c:v>
                </c:pt>
                <c:pt idx="660">
                  <c:v>2241.4705250781781</c:v>
                </c:pt>
                <c:pt idx="661">
                  <c:v>2237.7445598434069</c:v>
                </c:pt>
                <c:pt idx="662">
                  <c:v>2233.8801891626722</c:v>
                </c:pt>
                <c:pt idx="663">
                  <c:v>2229.7999220993752</c:v>
                </c:pt>
              </c:numCache>
            </c:numRef>
          </c:val>
          <c:smooth val="0"/>
        </c:ser>
        <c:dLbls>
          <c:showLegendKey val="0"/>
          <c:showVal val="0"/>
          <c:showCatName val="0"/>
          <c:showSerName val="0"/>
          <c:showPercent val="0"/>
          <c:showBubbleSize val="0"/>
        </c:dLbls>
        <c:smooth val="0"/>
        <c:axId val="259063152"/>
        <c:axId val="259061584"/>
      </c:lineChart>
      <c:catAx>
        <c:axId val="259063152"/>
        <c:scaling>
          <c:orientation val="minMax"/>
        </c:scaling>
        <c:delete val="0"/>
        <c:axPos val="b"/>
        <c:numFmt formatCode="General" sourceLinked="1"/>
        <c:majorTickMark val="out"/>
        <c:minorTickMark val="none"/>
        <c:tickLblPos val="nextTo"/>
        <c:spPr>
          <a:noFill/>
          <a:ln w="50800" cap="flat" cmpd="sng" algn="ctr">
            <a:solidFill>
              <a:schemeClr val="tx1"/>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259061584"/>
        <c:crosses val="autoZero"/>
        <c:auto val="1"/>
        <c:lblAlgn val="ctr"/>
        <c:lblOffset val="100"/>
        <c:noMultiLvlLbl val="0"/>
      </c:catAx>
      <c:valAx>
        <c:axId val="259061584"/>
        <c:scaling>
          <c:orientation val="minMax"/>
          <c:min val="2100"/>
        </c:scaling>
        <c:delete val="0"/>
        <c:axPos val="l"/>
        <c:title>
          <c:tx>
            <c:rich>
              <a:bodyPr rot="-5400000" spcFirstLastPara="1" vertOverflow="ellipsis" vert="horz" wrap="square" anchor="ctr" anchorCtr="1"/>
              <a:lstStyle/>
              <a:p>
                <a:pPr>
                  <a:defRPr sz="3200" b="1" i="0" u="none" strike="noStrike" kern="1200" baseline="0">
                    <a:solidFill>
                      <a:schemeClr val="tx1"/>
                    </a:solidFill>
                    <a:latin typeface="+mn-lt"/>
                    <a:ea typeface="+mn-ea"/>
                    <a:cs typeface="+mn-cs"/>
                  </a:defRPr>
                </a:pPr>
                <a:r>
                  <a:rPr lang="en-US" sz="3200" b="1" dirty="0" smtClean="0">
                    <a:solidFill>
                      <a:schemeClr val="tx1"/>
                    </a:solidFill>
                  </a:rPr>
                  <a:t>Surface elevation (ft)</a:t>
                </a:r>
                <a:endParaRPr lang="en-US" sz="3200" b="1" dirty="0">
                  <a:solidFill>
                    <a:schemeClr val="tx1"/>
                  </a:solidFill>
                </a:endParaRPr>
              </a:p>
            </c:rich>
          </c:tx>
          <c:overlay val="0"/>
          <c:spPr>
            <a:noFill/>
            <a:ln>
              <a:noFill/>
            </a:ln>
            <a:effectLst/>
          </c:spPr>
          <c:txPr>
            <a:bodyPr rot="-5400000" spcFirstLastPara="1" vertOverflow="ellipsis" vert="horz" wrap="square" anchor="ctr" anchorCtr="1"/>
            <a:lstStyle/>
            <a:p>
              <a:pPr>
                <a:defRPr sz="3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508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5906315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745677711296938"/>
          <c:y val="4.6296296296296294E-2"/>
          <c:w val="0.81272343019942761"/>
          <c:h val="0.79571011956838733"/>
        </c:manualLayout>
      </c:layout>
      <c:lineChart>
        <c:grouping val="standard"/>
        <c:varyColors val="0"/>
        <c:ser>
          <c:idx val="0"/>
          <c:order val="0"/>
          <c:tx>
            <c:v>KDRPP</c:v>
          </c:tx>
          <c:spPr>
            <a:ln w="47625" cap="rnd">
              <a:solidFill>
                <a:srgbClr val="C00000"/>
              </a:solidFill>
              <a:round/>
            </a:ln>
            <a:effectLst/>
          </c:spPr>
          <c:marker>
            <c:symbol val="none"/>
          </c:marker>
          <c:cat>
            <c:numRef>
              <c:f>'IP2_IP baseline_1997-2009'!$A$9:$A$672</c:f>
              <c:numCache>
                <c:formatCode>General</c:formatCode>
                <c:ptCount val="664"/>
                <c:pt idx="0">
                  <c:v>1997</c:v>
                </c:pt>
                <c:pt idx="52">
                  <c:v>1998</c:v>
                </c:pt>
                <c:pt idx="104">
                  <c:v>1999</c:v>
                </c:pt>
                <c:pt idx="156">
                  <c:v>2000</c:v>
                </c:pt>
                <c:pt idx="208">
                  <c:v>2001</c:v>
                </c:pt>
                <c:pt idx="260">
                  <c:v>2002</c:v>
                </c:pt>
                <c:pt idx="312">
                  <c:v>2003</c:v>
                </c:pt>
                <c:pt idx="364">
                  <c:v>2004</c:v>
                </c:pt>
                <c:pt idx="416">
                  <c:v>2005</c:v>
                </c:pt>
                <c:pt idx="468">
                  <c:v>2006</c:v>
                </c:pt>
                <c:pt idx="520">
                  <c:v>2007</c:v>
                </c:pt>
                <c:pt idx="572">
                  <c:v>2008</c:v>
                </c:pt>
                <c:pt idx="624">
                  <c:v>2009</c:v>
                </c:pt>
              </c:numCache>
            </c:numRef>
          </c:cat>
          <c:val>
            <c:numRef>
              <c:f>'IP2_IP baseline_1997-2009'!$B$9:$B$672</c:f>
              <c:numCache>
                <c:formatCode>#,##0.0</c:formatCode>
                <c:ptCount val="664"/>
                <c:pt idx="0">
                  <c:v>2246.3870147273351</c:v>
                </c:pt>
                <c:pt idx="1">
                  <c:v>2248.3610159243071</c:v>
                </c:pt>
                <c:pt idx="2">
                  <c:v>2249.2550570642552</c:v>
                </c:pt>
                <c:pt idx="3">
                  <c:v>2249.9549586776611</c:v>
                </c:pt>
                <c:pt idx="4">
                  <c:v>2250.625364029896</c:v>
                </c:pt>
                <c:pt idx="5">
                  <c:v>2251.7428964973928</c:v>
                </c:pt>
                <c:pt idx="6">
                  <c:v>2252.4142756281599</c:v>
                </c:pt>
                <c:pt idx="7">
                  <c:v>2254.4271253514512</c:v>
                </c:pt>
                <c:pt idx="8">
                  <c:v>2254.0420692057219</c:v>
                </c:pt>
                <c:pt idx="9">
                  <c:v>2251.4645561974671</c:v>
                </c:pt>
                <c:pt idx="10">
                  <c:v>2249.454855612114</c:v>
                </c:pt>
                <c:pt idx="11">
                  <c:v>2247.9470188156879</c:v>
                </c:pt>
                <c:pt idx="12">
                  <c:v>2247.3634989737302</c:v>
                </c:pt>
                <c:pt idx="13">
                  <c:v>2246.9966118770631</c:v>
                </c:pt>
                <c:pt idx="14">
                  <c:v>2246.5227803116318</c:v>
                </c:pt>
                <c:pt idx="15">
                  <c:v>2246.2454666686581</c:v>
                </c:pt>
                <c:pt idx="16">
                  <c:v>2247.0414598430289</c:v>
                </c:pt>
                <c:pt idx="17">
                  <c:v>2248.5581060856339</c:v>
                </c:pt>
                <c:pt idx="18">
                  <c:v>2249.599524960327</c:v>
                </c:pt>
                <c:pt idx="19">
                  <c:v>2251.0748777447529</c:v>
                </c:pt>
                <c:pt idx="20">
                  <c:v>2253.7521701285282</c:v>
                </c:pt>
                <c:pt idx="21">
                  <c:v>2255.6008351497439</c:v>
                </c:pt>
                <c:pt idx="22">
                  <c:v>2259.6374294081011</c:v>
                </c:pt>
                <c:pt idx="23">
                  <c:v>2261.0621377962748</c:v>
                </c:pt>
                <c:pt idx="24">
                  <c:v>2261.6238556229068</c:v>
                </c:pt>
                <c:pt idx="25">
                  <c:v>2261.920155518872</c:v>
                </c:pt>
                <c:pt idx="26">
                  <c:v>2261.9999999999968</c:v>
                </c:pt>
                <c:pt idx="27">
                  <c:v>2261.9999999999968</c:v>
                </c:pt>
                <c:pt idx="28">
                  <c:v>2261.8060691624241</c:v>
                </c:pt>
                <c:pt idx="29">
                  <c:v>2260.719880126489</c:v>
                </c:pt>
                <c:pt idx="30">
                  <c:v>2258.9630663183088</c:v>
                </c:pt>
                <c:pt idx="31">
                  <c:v>2257.1810037978562</c:v>
                </c:pt>
                <c:pt idx="32">
                  <c:v>2255.4480469624341</c:v>
                </c:pt>
                <c:pt idx="33">
                  <c:v>2252.9545534203289</c:v>
                </c:pt>
                <c:pt idx="34">
                  <c:v>2251.3362825200602</c:v>
                </c:pt>
                <c:pt idx="35">
                  <c:v>2249.4646367960722</c:v>
                </c:pt>
                <c:pt idx="36">
                  <c:v>2247.2468627440958</c:v>
                </c:pt>
                <c:pt idx="37">
                  <c:v>2244.936089553385</c:v>
                </c:pt>
                <c:pt idx="38">
                  <c:v>2242.782236361013</c:v>
                </c:pt>
                <c:pt idx="39">
                  <c:v>2240.590868619086</c:v>
                </c:pt>
                <c:pt idx="40">
                  <c:v>2241.303907467237</c:v>
                </c:pt>
                <c:pt idx="41">
                  <c:v>2241.861738599534</c:v>
                </c:pt>
                <c:pt idx="42">
                  <c:v>2243.6548438561981</c:v>
                </c:pt>
                <c:pt idx="43">
                  <c:v>2244.515284293951</c:v>
                </c:pt>
                <c:pt idx="44">
                  <c:v>2248.7582095288162</c:v>
                </c:pt>
                <c:pt idx="45">
                  <c:v>2250.8150572265231</c:v>
                </c:pt>
                <c:pt idx="46">
                  <c:v>2252.7862066618131</c:v>
                </c:pt>
                <c:pt idx="47">
                  <c:v>2253.889772727226</c:v>
                </c:pt>
                <c:pt idx="48">
                  <c:v>2253.889772727226</c:v>
                </c:pt>
                <c:pt idx="49">
                  <c:v>2253.889772727226</c:v>
                </c:pt>
                <c:pt idx="50">
                  <c:v>2253.8559899453421</c:v>
                </c:pt>
                <c:pt idx="51">
                  <c:v>2253.889772727226</c:v>
                </c:pt>
                <c:pt idx="52">
                  <c:v>2253.889772727226</c:v>
                </c:pt>
                <c:pt idx="53">
                  <c:v>2253.889772727226</c:v>
                </c:pt>
                <c:pt idx="54">
                  <c:v>2253.889772727226</c:v>
                </c:pt>
                <c:pt idx="55">
                  <c:v>2253.889772727226</c:v>
                </c:pt>
                <c:pt idx="56">
                  <c:v>2253.889772727226</c:v>
                </c:pt>
                <c:pt idx="57">
                  <c:v>2254.0950901712722</c:v>
                </c:pt>
                <c:pt idx="58">
                  <c:v>2254.5708403757822</c:v>
                </c:pt>
                <c:pt idx="59">
                  <c:v>2255.353133607669</c:v>
                </c:pt>
                <c:pt idx="60">
                  <c:v>2255.9184451195729</c:v>
                </c:pt>
                <c:pt idx="61">
                  <c:v>2256.3187689186061</c:v>
                </c:pt>
                <c:pt idx="62">
                  <c:v>2256.740942449062</c:v>
                </c:pt>
                <c:pt idx="63">
                  <c:v>2256.3736842995868</c:v>
                </c:pt>
                <c:pt idx="64">
                  <c:v>2255.9976565216971</c:v>
                </c:pt>
                <c:pt idx="65">
                  <c:v>2255.8044283703239</c:v>
                </c:pt>
                <c:pt idx="66">
                  <c:v>2255.5756358497028</c:v>
                </c:pt>
                <c:pt idx="67">
                  <c:v>2255.4209979160578</c:v>
                </c:pt>
                <c:pt idx="68">
                  <c:v>2255.4140839668789</c:v>
                </c:pt>
                <c:pt idx="69">
                  <c:v>2256.0354951007148</c:v>
                </c:pt>
                <c:pt idx="70">
                  <c:v>2259.6497107345749</c:v>
                </c:pt>
                <c:pt idx="71">
                  <c:v>2261.0548193177319</c:v>
                </c:pt>
                <c:pt idx="72">
                  <c:v>2261.5924322941819</c:v>
                </c:pt>
                <c:pt idx="73">
                  <c:v>2261.8221513453318</c:v>
                </c:pt>
                <c:pt idx="74">
                  <c:v>2261.915808479785</c:v>
                </c:pt>
                <c:pt idx="75">
                  <c:v>2261.9171226463441</c:v>
                </c:pt>
                <c:pt idx="76">
                  <c:v>2261.563619202559</c:v>
                </c:pt>
                <c:pt idx="77">
                  <c:v>2260.8145184942209</c:v>
                </c:pt>
                <c:pt idx="78">
                  <c:v>2259.6935133464999</c:v>
                </c:pt>
                <c:pt idx="79">
                  <c:v>2258.8640271327099</c:v>
                </c:pt>
                <c:pt idx="80">
                  <c:v>2257.984589844039</c:v>
                </c:pt>
                <c:pt idx="81">
                  <c:v>2256.8926468392979</c:v>
                </c:pt>
                <c:pt idx="82">
                  <c:v>2254.962520318235</c:v>
                </c:pt>
                <c:pt idx="83">
                  <c:v>2253.1157274839088</c:v>
                </c:pt>
                <c:pt idx="84">
                  <c:v>2251.2937158878308</c:v>
                </c:pt>
                <c:pt idx="85">
                  <c:v>2248.6592181359579</c:v>
                </c:pt>
                <c:pt idx="86">
                  <c:v>2246.4834030540442</c:v>
                </c:pt>
                <c:pt idx="87">
                  <c:v>2243.620804064552</c:v>
                </c:pt>
                <c:pt idx="88">
                  <c:v>2239.5681076153569</c:v>
                </c:pt>
                <c:pt idx="89">
                  <c:v>2235.347161830603</c:v>
                </c:pt>
                <c:pt idx="90">
                  <c:v>2230.7818367615218</c:v>
                </c:pt>
                <c:pt idx="91">
                  <c:v>2226.0459567370472</c:v>
                </c:pt>
                <c:pt idx="92">
                  <c:v>2220.8779356370428</c:v>
                </c:pt>
                <c:pt idx="93">
                  <c:v>2217.9201440085271</c:v>
                </c:pt>
                <c:pt idx="94">
                  <c:v>2217.7687792308889</c:v>
                </c:pt>
                <c:pt idx="95">
                  <c:v>2217.9436033703118</c:v>
                </c:pt>
                <c:pt idx="96">
                  <c:v>2218.0870020285179</c:v>
                </c:pt>
                <c:pt idx="97">
                  <c:v>2218.1315905602291</c:v>
                </c:pt>
                <c:pt idx="98">
                  <c:v>2221.1017974838769</c:v>
                </c:pt>
                <c:pt idx="99">
                  <c:v>2223.8028442118889</c:v>
                </c:pt>
                <c:pt idx="100">
                  <c:v>2226.9943264159269</c:v>
                </c:pt>
                <c:pt idx="101">
                  <c:v>2228.0361834429859</c:v>
                </c:pt>
                <c:pt idx="102">
                  <c:v>2229.629529050912</c:v>
                </c:pt>
                <c:pt idx="103">
                  <c:v>2231.1654727204918</c:v>
                </c:pt>
                <c:pt idx="104">
                  <c:v>2236.719225876644</c:v>
                </c:pt>
                <c:pt idx="105">
                  <c:v>2239.4553855158588</c:v>
                </c:pt>
                <c:pt idx="106">
                  <c:v>2243.4151158701911</c:v>
                </c:pt>
                <c:pt idx="107">
                  <c:v>2246.6382724010741</c:v>
                </c:pt>
                <c:pt idx="108">
                  <c:v>2247.6294121650521</c:v>
                </c:pt>
                <c:pt idx="109">
                  <c:v>2248.6086096455551</c:v>
                </c:pt>
                <c:pt idx="110">
                  <c:v>2249.3152042750521</c:v>
                </c:pt>
                <c:pt idx="111">
                  <c:v>2249.7921372613469</c:v>
                </c:pt>
                <c:pt idx="112">
                  <c:v>2250.5197136267038</c:v>
                </c:pt>
                <c:pt idx="113">
                  <c:v>2251.2133272268502</c:v>
                </c:pt>
                <c:pt idx="114">
                  <c:v>2251.560321912601</c:v>
                </c:pt>
                <c:pt idx="115">
                  <c:v>2251.8847237466839</c:v>
                </c:pt>
                <c:pt idx="116">
                  <c:v>2251.6931622732682</c:v>
                </c:pt>
                <c:pt idx="117">
                  <c:v>2251.0220293812699</c:v>
                </c:pt>
                <c:pt idx="118">
                  <c:v>2250.3667093113399</c:v>
                </c:pt>
                <c:pt idx="119">
                  <c:v>2249.8782413480021</c:v>
                </c:pt>
                <c:pt idx="120">
                  <c:v>2250.126676244241</c:v>
                </c:pt>
                <c:pt idx="121">
                  <c:v>2250.5900225726791</c:v>
                </c:pt>
                <c:pt idx="122">
                  <c:v>2250.9414575076989</c:v>
                </c:pt>
                <c:pt idx="123">
                  <c:v>2251.1825661618759</c:v>
                </c:pt>
                <c:pt idx="124">
                  <c:v>2251.5983344356259</c:v>
                </c:pt>
                <c:pt idx="125">
                  <c:v>2253.2491128489969</c:v>
                </c:pt>
                <c:pt idx="126">
                  <c:v>2255.1891288153051</c:v>
                </c:pt>
                <c:pt idx="127">
                  <c:v>2257.317631257552</c:v>
                </c:pt>
                <c:pt idx="128">
                  <c:v>2260.9005516079842</c:v>
                </c:pt>
                <c:pt idx="129">
                  <c:v>2261.7779895879189</c:v>
                </c:pt>
                <c:pt idx="130">
                  <c:v>2261.9999999999968</c:v>
                </c:pt>
                <c:pt idx="131">
                  <c:v>2261.9999999999968</c:v>
                </c:pt>
                <c:pt idx="132">
                  <c:v>2261.9999999999968</c:v>
                </c:pt>
                <c:pt idx="133">
                  <c:v>2261.6394346114848</c:v>
                </c:pt>
                <c:pt idx="134">
                  <c:v>2261.114704053844</c:v>
                </c:pt>
                <c:pt idx="135">
                  <c:v>2260.3035516300538</c:v>
                </c:pt>
                <c:pt idx="136">
                  <c:v>2259.411553846267</c:v>
                </c:pt>
                <c:pt idx="137">
                  <c:v>2258.2730873421169</c:v>
                </c:pt>
                <c:pt idx="138">
                  <c:v>2256.8601787537959</c:v>
                </c:pt>
                <c:pt idx="139">
                  <c:v>2254.979797867275</c:v>
                </c:pt>
                <c:pt idx="140">
                  <c:v>2252.9560164990939</c:v>
                </c:pt>
                <c:pt idx="141">
                  <c:v>2250.5558139902469</c:v>
                </c:pt>
                <c:pt idx="142">
                  <c:v>2248.0441943594819</c:v>
                </c:pt>
                <c:pt idx="143">
                  <c:v>2245.5685944478</c:v>
                </c:pt>
                <c:pt idx="144">
                  <c:v>2243.3101057966269</c:v>
                </c:pt>
                <c:pt idx="145">
                  <c:v>2242.4158362372432</c:v>
                </c:pt>
                <c:pt idx="146">
                  <c:v>2243.594313390056</c:v>
                </c:pt>
                <c:pt idx="147">
                  <c:v>2244.600701287337</c:v>
                </c:pt>
                <c:pt idx="148">
                  <c:v>2245.7263098463882</c:v>
                </c:pt>
                <c:pt idx="149">
                  <c:v>2247.6217702387062</c:v>
                </c:pt>
                <c:pt idx="150">
                  <c:v>2250.4606792571371</c:v>
                </c:pt>
                <c:pt idx="151">
                  <c:v>2253.889772727226</c:v>
                </c:pt>
                <c:pt idx="152">
                  <c:v>2253.889772727226</c:v>
                </c:pt>
                <c:pt idx="153">
                  <c:v>2253.889772727226</c:v>
                </c:pt>
                <c:pt idx="154">
                  <c:v>2253.889772727226</c:v>
                </c:pt>
                <c:pt idx="155">
                  <c:v>2253.889772727226</c:v>
                </c:pt>
                <c:pt idx="156">
                  <c:v>2253.889772727226</c:v>
                </c:pt>
                <c:pt idx="157">
                  <c:v>2253.889772727226</c:v>
                </c:pt>
                <c:pt idx="158">
                  <c:v>2253.8777981781909</c:v>
                </c:pt>
                <c:pt idx="159">
                  <c:v>2253.8874022262548</c:v>
                </c:pt>
                <c:pt idx="160">
                  <c:v>2253.889772727226</c:v>
                </c:pt>
                <c:pt idx="161">
                  <c:v>2254.179173712982</c:v>
                </c:pt>
                <c:pt idx="162">
                  <c:v>2254.3919625575959</c:v>
                </c:pt>
                <c:pt idx="163">
                  <c:v>2254.5254221737082</c:v>
                </c:pt>
                <c:pt idx="164">
                  <c:v>2254.7272541633479</c:v>
                </c:pt>
                <c:pt idx="165">
                  <c:v>2255.0304636010428</c:v>
                </c:pt>
                <c:pt idx="166">
                  <c:v>2255.3333676948519</c:v>
                </c:pt>
                <c:pt idx="167">
                  <c:v>2255.9798853818152</c:v>
                </c:pt>
                <c:pt idx="168">
                  <c:v>2255.663380720383</c:v>
                </c:pt>
                <c:pt idx="169">
                  <c:v>2255.174810037573</c:v>
                </c:pt>
                <c:pt idx="170">
                  <c:v>2255.198217850912</c:v>
                </c:pt>
                <c:pt idx="171">
                  <c:v>2255.568959753969</c:v>
                </c:pt>
                <c:pt idx="172">
                  <c:v>2256.2032436943318</c:v>
                </c:pt>
                <c:pt idx="173">
                  <c:v>2257.35978030655</c:v>
                </c:pt>
                <c:pt idx="174">
                  <c:v>2258.902763550338</c:v>
                </c:pt>
                <c:pt idx="175">
                  <c:v>2259.5002028297199</c:v>
                </c:pt>
                <c:pt idx="176">
                  <c:v>2261.637745085809</c:v>
                </c:pt>
                <c:pt idx="177">
                  <c:v>2261.856591747844</c:v>
                </c:pt>
                <c:pt idx="178">
                  <c:v>2261.938548971797</c:v>
                </c:pt>
                <c:pt idx="179">
                  <c:v>2261.9753419774752</c:v>
                </c:pt>
                <c:pt idx="180">
                  <c:v>2261.994911968924</c:v>
                </c:pt>
                <c:pt idx="181">
                  <c:v>2261.9999999999968</c:v>
                </c:pt>
                <c:pt idx="182">
                  <c:v>2261.719208994029</c:v>
                </c:pt>
                <c:pt idx="183">
                  <c:v>2260.377230722213</c:v>
                </c:pt>
                <c:pt idx="184">
                  <c:v>2258.5149682306251</c:v>
                </c:pt>
                <c:pt idx="185">
                  <c:v>2256.4035314888151</c:v>
                </c:pt>
                <c:pt idx="186">
                  <c:v>2254.1829348612059</c:v>
                </c:pt>
                <c:pt idx="187">
                  <c:v>2251.5720203593801</c:v>
                </c:pt>
                <c:pt idx="188">
                  <c:v>2248.260619914905</c:v>
                </c:pt>
                <c:pt idx="189">
                  <c:v>2245.4050777581679</c:v>
                </c:pt>
                <c:pt idx="190">
                  <c:v>2243.2004341255511</c:v>
                </c:pt>
                <c:pt idx="191">
                  <c:v>2240.766150574872</c:v>
                </c:pt>
                <c:pt idx="192">
                  <c:v>2238.1562185786061</c:v>
                </c:pt>
                <c:pt idx="193">
                  <c:v>2234.1456644094292</c:v>
                </c:pt>
                <c:pt idx="194">
                  <c:v>2229.886473268904</c:v>
                </c:pt>
                <c:pt idx="195">
                  <c:v>2226.5658974078701</c:v>
                </c:pt>
                <c:pt idx="196">
                  <c:v>2223.420414538446</c:v>
                </c:pt>
                <c:pt idx="197">
                  <c:v>2220.5056542073821</c:v>
                </c:pt>
                <c:pt idx="198">
                  <c:v>2221.4976738176501</c:v>
                </c:pt>
                <c:pt idx="199">
                  <c:v>2222.48646088741</c:v>
                </c:pt>
                <c:pt idx="200">
                  <c:v>2223.0665410279812</c:v>
                </c:pt>
                <c:pt idx="201">
                  <c:v>2223.678884095742</c:v>
                </c:pt>
                <c:pt idx="202">
                  <c:v>2223.8396967898379</c:v>
                </c:pt>
                <c:pt idx="203">
                  <c:v>2224.0584071528901</c:v>
                </c:pt>
                <c:pt idx="204">
                  <c:v>2224.2445913581919</c:v>
                </c:pt>
                <c:pt idx="205">
                  <c:v>2224.2823123027242</c:v>
                </c:pt>
                <c:pt idx="206">
                  <c:v>2224.6469955388029</c:v>
                </c:pt>
                <c:pt idx="207">
                  <c:v>2224.7962599420989</c:v>
                </c:pt>
                <c:pt idx="208">
                  <c:v>2224.9415354369962</c:v>
                </c:pt>
                <c:pt idx="209">
                  <c:v>2225.2385000652071</c:v>
                </c:pt>
                <c:pt idx="210">
                  <c:v>2225.4452866019201</c:v>
                </c:pt>
                <c:pt idx="211">
                  <c:v>2225.632531066487</c:v>
                </c:pt>
                <c:pt idx="212">
                  <c:v>2225.7674636109682</c:v>
                </c:pt>
                <c:pt idx="213">
                  <c:v>2226.1927481133289</c:v>
                </c:pt>
                <c:pt idx="214">
                  <c:v>2226.3419463401929</c:v>
                </c:pt>
                <c:pt idx="215">
                  <c:v>2226.46212947718</c:v>
                </c:pt>
                <c:pt idx="216">
                  <c:v>2226.5059487405738</c:v>
                </c:pt>
                <c:pt idx="217">
                  <c:v>2226.5697527283501</c:v>
                </c:pt>
                <c:pt idx="218">
                  <c:v>2226.8059119416648</c:v>
                </c:pt>
                <c:pt idx="219">
                  <c:v>2227.660464007663</c:v>
                </c:pt>
                <c:pt idx="220">
                  <c:v>2228.835471415246</c:v>
                </c:pt>
                <c:pt idx="221">
                  <c:v>2230.681615505739</c:v>
                </c:pt>
                <c:pt idx="222">
                  <c:v>2232.1252558018859</c:v>
                </c:pt>
                <c:pt idx="223">
                  <c:v>2231.9090807701991</c:v>
                </c:pt>
                <c:pt idx="224">
                  <c:v>2231.7696991773819</c:v>
                </c:pt>
                <c:pt idx="225">
                  <c:v>2234.844691360041</c:v>
                </c:pt>
                <c:pt idx="226">
                  <c:v>2236.9599662656801</c:v>
                </c:pt>
                <c:pt idx="227">
                  <c:v>2238.7855256047251</c:v>
                </c:pt>
                <c:pt idx="228">
                  <c:v>2241.2278415699279</c:v>
                </c:pt>
                <c:pt idx="229">
                  <c:v>2244.0286039200259</c:v>
                </c:pt>
                <c:pt idx="230">
                  <c:v>2242.8175160872729</c:v>
                </c:pt>
                <c:pt idx="231">
                  <c:v>2240.2989555996842</c:v>
                </c:pt>
                <c:pt idx="232">
                  <c:v>2237.2064126315458</c:v>
                </c:pt>
                <c:pt idx="233">
                  <c:v>2233.4251950069611</c:v>
                </c:pt>
                <c:pt idx="234">
                  <c:v>2229.4255012914791</c:v>
                </c:pt>
                <c:pt idx="235">
                  <c:v>2223.695716467912</c:v>
                </c:pt>
                <c:pt idx="236">
                  <c:v>2216.8487515174388</c:v>
                </c:pt>
                <c:pt idx="237">
                  <c:v>2210.4908365544729</c:v>
                </c:pt>
                <c:pt idx="238">
                  <c:v>2204.2752423456718</c:v>
                </c:pt>
                <c:pt idx="239">
                  <c:v>2199.574610566468</c:v>
                </c:pt>
                <c:pt idx="240">
                  <c:v>2195.2678060114499</c:v>
                </c:pt>
                <c:pt idx="241">
                  <c:v>2188.0702563707928</c:v>
                </c:pt>
                <c:pt idx="242">
                  <c:v>2183.6126855666362</c:v>
                </c:pt>
                <c:pt idx="243">
                  <c:v>2179.0877645678129</c:v>
                </c:pt>
                <c:pt idx="244">
                  <c:v>2174.3165115987149</c:v>
                </c:pt>
                <c:pt idx="245">
                  <c:v>2170.2173741991869</c:v>
                </c:pt>
                <c:pt idx="246">
                  <c:v>2166.9694790558242</c:v>
                </c:pt>
                <c:pt idx="247">
                  <c:v>2163.3494351550848</c:v>
                </c:pt>
                <c:pt idx="248">
                  <c:v>2160.669681708157</c:v>
                </c:pt>
                <c:pt idx="249">
                  <c:v>2158.8658366892332</c:v>
                </c:pt>
                <c:pt idx="250">
                  <c:v>2159.3848814434091</c:v>
                </c:pt>
                <c:pt idx="251">
                  <c:v>2160.9102084166279</c:v>
                </c:pt>
                <c:pt idx="252">
                  <c:v>2162.7655690442339</c:v>
                </c:pt>
                <c:pt idx="253">
                  <c:v>2163.4991967071251</c:v>
                </c:pt>
                <c:pt idx="254">
                  <c:v>2167.0106958696251</c:v>
                </c:pt>
                <c:pt idx="255">
                  <c:v>2168.955203797932</c:v>
                </c:pt>
                <c:pt idx="256">
                  <c:v>2170.3439987250222</c:v>
                </c:pt>
                <c:pt idx="257">
                  <c:v>2171.1847711160071</c:v>
                </c:pt>
                <c:pt idx="258">
                  <c:v>2173.1853139965378</c:v>
                </c:pt>
                <c:pt idx="259">
                  <c:v>2174.4430198726768</c:v>
                </c:pt>
                <c:pt idx="260">
                  <c:v>2175.203361164708</c:v>
                </c:pt>
                <c:pt idx="261">
                  <c:v>2177.2436951455538</c:v>
                </c:pt>
                <c:pt idx="262">
                  <c:v>2180.0979301742468</c:v>
                </c:pt>
                <c:pt idx="263">
                  <c:v>2181.4560427508859</c:v>
                </c:pt>
                <c:pt idx="264">
                  <c:v>2182.9423028013048</c:v>
                </c:pt>
                <c:pt idx="265">
                  <c:v>2183.8014622050418</c:v>
                </c:pt>
                <c:pt idx="266">
                  <c:v>2184.4742533832082</c:v>
                </c:pt>
                <c:pt idx="267">
                  <c:v>2184.973946363189</c:v>
                </c:pt>
                <c:pt idx="268">
                  <c:v>2186.9455703360359</c:v>
                </c:pt>
                <c:pt idx="269">
                  <c:v>2188.8730832942401</c:v>
                </c:pt>
                <c:pt idx="270">
                  <c:v>2193.676311463335</c:v>
                </c:pt>
                <c:pt idx="271">
                  <c:v>2195.7653542206899</c:v>
                </c:pt>
                <c:pt idx="272">
                  <c:v>2197.2504354707671</c:v>
                </c:pt>
                <c:pt idx="273">
                  <c:v>2198.9909642382599</c:v>
                </c:pt>
                <c:pt idx="274">
                  <c:v>2202.5162456122312</c:v>
                </c:pt>
                <c:pt idx="275">
                  <c:v>2209.9159548942998</c:v>
                </c:pt>
                <c:pt idx="276">
                  <c:v>2214.2413764306662</c:v>
                </c:pt>
                <c:pt idx="277">
                  <c:v>2218.3414395827822</c:v>
                </c:pt>
                <c:pt idx="278">
                  <c:v>2223.4077344958841</c:v>
                </c:pt>
                <c:pt idx="279">
                  <c:v>2226.8352968685199</c:v>
                </c:pt>
                <c:pt idx="280">
                  <c:v>2231.2916108949348</c:v>
                </c:pt>
                <c:pt idx="281">
                  <c:v>2236.252235650511</c:v>
                </c:pt>
                <c:pt idx="282">
                  <c:v>2241.6379006098409</c:v>
                </c:pt>
                <c:pt idx="283">
                  <c:v>2245.3977985269071</c:v>
                </c:pt>
                <c:pt idx="284">
                  <c:v>2248.8193029328322</c:v>
                </c:pt>
                <c:pt idx="285">
                  <c:v>2250.4715816551229</c:v>
                </c:pt>
                <c:pt idx="286">
                  <c:v>2251.552645506511</c:v>
                </c:pt>
                <c:pt idx="287">
                  <c:v>2252.352490487684</c:v>
                </c:pt>
                <c:pt idx="288">
                  <c:v>2252.584999826589</c:v>
                </c:pt>
                <c:pt idx="289">
                  <c:v>2251.7782735495962</c:v>
                </c:pt>
                <c:pt idx="290">
                  <c:v>2250.3257438799401</c:v>
                </c:pt>
                <c:pt idx="291">
                  <c:v>2248.444141657681</c:v>
                </c:pt>
                <c:pt idx="292">
                  <c:v>2245.882151209622</c:v>
                </c:pt>
                <c:pt idx="293">
                  <c:v>2242.8573821353862</c:v>
                </c:pt>
                <c:pt idx="294">
                  <c:v>2239.925877057814</c:v>
                </c:pt>
                <c:pt idx="295">
                  <c:v>2236.4925342571719</c:v>
                </c:pt>
                <c:pt idx="296">
                  <c:v>2232.240741638157</c:v>
                </c:pt>
                <c:pt idx="297">
                  <c:v>2227.6012934756341</c:v>
                </c:pt>
                <c:pt idx="298">
                  <c:v>2222.4157765431642</c:v>
                </c:pt>
                <c:pt idx="299">
                  <c:v>2216.6258139837541</c:v>
                </c:pt>
                <c:pt idx="300">
                  <c:v>2211.0167405600591</c:v>
                </c:pt>
                <c:pt idx="301">
                  <c:v>2207.4964031339082</c:v>
                </c:pt>
                <c:pt idx="302">
                  <c:v>2207.2010406782442</c:v>
                </c:pt>
                <c:pt idx="303">
                  <c:v>2207.203210166293</c:v>
                </c:pt>
                <c:pt idx="304">
                  <c:v>2207.0637631443751</c:v>
                </c:pt>
                <c:pt idx="305">
                  <c:v>2207.1999681504972</c:v>
                </c:pt>
                <c:pt idx="306">
                  <c:v>2207.9230169613229</c:v>
                </c:pt>
                <c:pt idx="307">
                  <c:v>2208.2363626084962</c:v>
                </c:pt>
                <c:pt idx="308">
                  <c:v>2208.255598904183</c:v>
                </c:pt>
                <c:pt idx="309">
                  <c:v>2208.3875083245321</c:v>
                </c:pt>
                <c:pt idx="310">
                  <c:v>2208.9649702349029</c:v>
                </c:pt>
                <c:pt idx="311">
                  <c:v>2209.1363550514911</c:v>
                </c:pt>
                <c:pt idx="312">
                  <c:v>2209.5637532772462</c:v>
                </c:pt>
                <c:pt idx="313">
                  <c:v>2210.1759054100412</c:v>
                </c:pt>
                <c:pt idx="314">
                  <c:v>2210.5685118413439</c:v>
                </c:pt>
                <c:pt idx="315">
                  <c:v>2210.907528767797</c:v>
                </c:pt>
                <c:pt idx="316">
                  <c:v>2213.7169760774218</c:v>
                </c:pt>
                <c:pt idx="317">
                  <c:v>2220.724800230425</c:v>
                </c:pt>
                <c:pt idx="318">
                  <c:v>2223.6506951736828</c:v>
                </c:pt>
                <c:pt idx="319">
                  <c:v>2226.1359676126981</c:v>
                </c:pt>
                <c:pt idx="320">
                  <c:v>2229.1209271846719</c:v>
                </c:pt>
                <c:pt idx="321">
                  <c:v>2230.529850075498</c:v>
                </c:pt>
                <c:pt idx="322">
                  <c:v>2232.4602231857089</c:v>
                </c:pt>
                <c:pt idx="323">
                  <c:v>2236.4495570836839</c:v>
                </c:pt>
                <c:pt idx="324">
                  <c:v>2239.673190738778</c:v>
                </c:pt>
                <c:pt idx="325">
                  <c:v>2242.7383499080088</c:v>
                </c:pt>
                <c:pt idx="326">
                  <c:v>2245.188225952897</c:v>
                </c:pt>
                <c:pt idx="327">
                  <c:v>2247.4696756001858</c:v>
                </c:pt>
                <c:pt idx="328">
                  <c:v>2248.640597677027</c:v>
                </c:pt>
                <c:pt idx="329">
                  <c:v>2249.5715232307648</c:v>
                </c:pt>
                <c:pt idx="330">
                  <c:v>2250.4260185194189</c:v>
                </c:pt>
                <c:pt idx="331">
                  <c:v>2250.8217137245579</c:v>
                </c:pt>
                <c:pt idx="332">
                  <c:v>2250.8280160703712</c:v>
                </c:pt>
                <c:pt idx="333">
                  <c:v>2252.191879956421</c:v>
                </c:pt>
                <c:pt idx="334">
                  <c:v>2252.9165610596092</c:v>
                </c:pt>
                <c:pt idx="335">
                  <c:v>2252.8025276949902</c:v>
                </c:pt>
                <c:pt idx="336">
                  <c:v>2251.962592124507</c:v>
                </c:pt>
                <c:pt idx="337">
                  <c:v>2250.8545050622938</c:v>
                </c:pt>
                <c:pt idx="338">
                  <c:v>2249.5997668971381</c:v>
                </c:pt>
                <c:pt idx="339">
                  <c:v>2248.7320505947091</c:v>
                </c:pt>
                <c:pt idx="340">
                  <c:v>2247.418626487512</c:v>
                </c:pt>
                <c:pt idx="341">
                  <c:v>2245.7995547957721</c:v>
                </c:pt>
                <c:pt idx="342">
                  <c:v>2243.3015895613212</c:v>
                </c:pt>
                <c:pt idx="343">
                  <c:v>2240.2404716220872</c:v>
                </c:pt>
                <c:pt idx="344">
                  <c:v>2237.351874697431</c:v>
                </c:pt>
                <c:pt idx="345">
                  <c:v>2234.772833769603</c:v>
                </c:pt>
                <c:pt idx="346">
                  <c:v>2232.0317057282618</c:v>
                </c:pt>
                <c:pt idx="347">
                  <c:v>2229.5294105755738</c:v>
                </c:pt>
                <c:pt idx="348">
                  <c:v>2225.4847383881279</c:v>
                </c:pt>
                <c:pt idx="349">
                  <c:v>2220.2902203887411</c:v>
                </c:pt>
                <c:pt idx="350">
                  <c:v>2214.7915501248731</c:v>
                </c:pt>
                <c:pt idx="351">
                  <c:v>2209.656498116572</c:v>
                </c:pt>
                <c:pt idx="352">
                  <c:v>2208.7375474990899</c:v>
                </c:pt>
                <c:pt idx="353">
                  <c:v>2208.8713832597491</c:v>
                </c:pt>
                <c:pt idx="354">
                  <c:v>2211.341452597077</c:v>
                </c:pt>
                <c:pt idx="355">
                  <c:v>2212.33519505302</c:v>
                </c:pt>
                <c:pt idx="356">
                  <c:v>2213.091432678536</c:v>
                </c:pt>
                <c:pt idx="357">
                  <c:v>2214.0070611909682</c:v>
                </c:pt>
                <c:pt idx="358">
                  <c:v>2217.5956380493249</c:v>
                </c:pt>
                <c:pt idx="359">
                  <c:v>2219.9278124579032</c:v>
                </c:pt>
                <c:pt idx="360">
                  <c:v>2222.1659282173609</c:v>
                </c:pt>
                <c:pt idx="361">
                  <c:v>2223.8079348437659</c:v>
                </c:pt>
                <c:pt idx="362">
                  <c:v>2225.2176487521701</c:v>
                </c:pt>
                <c:pt idx="363">
                  <c:v>2225.8415278789589</c:v>
                </c:pt>
                <c:pt idx="364">
                  <c:v>2226.4551288233401</c:v>
                </c:pt>
                <c:pt idx="365">
                  <c:v>2226.8453177601418</c:v>
                </c:pt>
                <c:pt idx="366">
                  <c:v>2227.2384580475209</c:v>
                </c:pt>
                <c:pt idx="367">
                  <c:v>2228.020447812235</c:v>
                </c:pt>
                <c:pt idx="368">
                  <c:v>2229.4480285093969</c:v>
                </c:pt>
                <c:pt idx="369">
                  <c:v>2232.6053499049722</c:v>
                </c:pt>
                <c:pt idx="370">
                  <c:v>2234.5770910177439</c:v>
                </c:pt>
                <c:pt idx="371">
                  <c:v>2235.348647863927</c:v>
                </c:pt>
                <c:pt idx="372">
                  <c:v>2235.9058409062309</c:v>
                </c:pt>
                <c:pt idx="373">
                  <c:v>2236.6437205494999</c:v>
                </c:pt>
                <c:pt idx="374">
                  <c:v>2238.5912163953922</c:v>
                </c:pt>
                <c:pt idx="375">
                  <c:v>2240.8496972633961</c:v>
                </c:pt>
                <c:pt idx="376">
                  <c:v>2243.4420029724138</c:v>
                </c:pt>
                <c:pt idx="377">
                  <c:v>2246.1888763326078</c:v>
                </c:pt>
                <c:pt idx="378">
                  <c:v>2248.2413892170189</c:v>
                </c:pt>
                <c:pt idx="379">
                  <c:v>2250.3922602344978</c:v>
                </c:pt>
                <c:pt idx="380">
                  <c:v>2251.5777352281311</c:v>
                </c:pt>
                <c:pt idx="381">
                  <c:v>2252.9804744537369</c:v>
                </c:pt>
                <c:pt idx="382">
                  <c:v>2254.6776625714642</c:v>
                </c:pt>
                <c:pt idx="383">
                  <c:v>2255.1905457438652</c:v>
                </c:pt>
                <c:pt idx="384">
                  <c:v>2255.580363285897</c:v>
                </c:pt>
                <c:pt idx="385">
                  <c:v>2256.1493801875231</c:v>
                </c:pt>
                <c:pt idx="386">
                  <c:v>2256.64869658216</c:v>
                </c:pt>
                <c:pt idx="387">
                  <c:v>2256.1901180777281</c:v>
                </c:pt>
                <c:pt idx="388">
                  <c:v>2255.404026998327</c:v>
                </c:pt>
                <c:pt idx="389">
                  <c:v>2254.183941500467</c:v>
                </c:pt>
                <c:pt idx="390">
                  <c:v>2252.4812225555879</c:v>
                </c:pt>
                <c:pt idx="391">
                  <c:v>2251.0887821837659</c:v>
                </c:pt>
                <c:pt idx="392">
                  <c:v>2249.3048566632979</c:v>
                </c:pt>
                <c:pt idx="393">
                  <c:v>2247.3581038941588</c:v>
                </c:pt>
                <c:pt idx="394">
                  <c:v>2245.0132225009788</c:v>
                </c:pt>
                <c:pt idx="395">
                  <c:v>2242.1277681197571</c:v>
                </c:pt>
                <c:pt idx="396">
                  <c:v>2239.165608902927</c:v>
                </c:pt>
                <c:pt idx="397">
                  <c:v>2235.4099116250841</c:v>
                </c:pt>
                <c:pt idx="398">
                  <c:v>2233.225925210003</c:v>
                </c:pt>
                <c:pt idx="399">
                  <c:v>2230.9547045442291</c:v>
                </c:pt>
                <c:pt idx="400">
                  <c:v>2226.8732171059601</c:v>
                </c:pt>
                <c:pt idx="401">
                  <c:v>2223.2953430841299</c:v>
                </c:pt>
                <c:pt idx="402">
                  <c:v>2218.7280602975679</c:v>
                </c:pt>
                <c:pt idx="403">
                  <c:v>2213.90616981726</c:v>
                </c:pt>
                <c:pt idx="404">
                  <c:v>2213.8631098521569</c:v>
                </c:pt>
                <c:pt idx="405">
                  <c:v>2214.1715032060861</c:v>
                </c:pt>
                <c:pt idx="406">
                  <c:v>2215.0826831359541</c:v>
                </c:pt>
                <c:pt idx="407">
                  <c:v>2216.0785213886161</c:v>
                </c:pt>
                <c:pt idx="408">
                  <c:v>2217.7973836966962</c:v>
                </c:pt>
                <c:pt idx="409">
                  <c:v>2218.7443404004671</c:v>
                </c:pt>
                <c:pt idx="410">
                  <c:v>2219.447701538601</c:v>
                </c:pt>
                <c:pt idx="411">
                  <c:v>2221.401750206775</c:v>
                </c:pt>
                <c:pt idx="412">
                  <c:v>2223.1357513384041</c:v>
                </c:pt>
                <c:pt idx="413">
                  <c:v>2225.2927182173498</c:v>
                </c:pt>
                <c:pt idx="414">
                  <c:v>2230.1028970952302</c:v>
                </c:pt>
                <c:pt idx="415">
                  <c:v>2232.4390792348058</c:v>
                </c:pt>
                <c:pt idx="416">
                  <c:v>2234.9320337606978</c:v>
                </c:pt>
                <c:pt idx="417">
                  <c:v>2236.0415388581441</c:v>
                </c:pt>
                <c:pt idx="418">
                  <c:v>2236.378002795283</c:v>
                </c:pt>
                <c:pt idx="419">
                  <c:v>2241.4377700108671</c:v>
                </c:pt>
                <c:pt idx="420">
                  <c:v>2244.4981166806888</c:v>
                </c:pt>
                <c:pt idx="421">
                  <c:v>2246.864530710031</c:v>
                </c:pt>
                <c:pt idx="422">
                  <c:v>2247.5194807855651</c:v>
                </c:pt>
                <c:pt idx="423">
                  <c:v>2247.9727329071011</c:v>
                </c:pt>
                <c:pt idx="424">
                  <c:v>2248.294814414061</c:v>
                </c:pt>
                <c:pt idx="425">
                  <c:v>2248.6187776569368</c:v>
                </c:pt>
                <c:pt idx="426">
                  <c:v>2249.0123980425628</c:v>
                </c:pt>
                <c:pt idx="427">
                  <c:v>2249.4627070949759</c:v>
                </c:pt>
                <c:pt idx="428">
                  <c:v>2249.9038787842678</c:v>
                </c:pt>
                <c:pt idx="429">
                  <c:v>2250.5787700601359</c:v>
                </c:pt>
                <c:pt idx="430">
                  <c:v>2251.1060615747729</c:v>
                </c:pt>
                <c:pt idx="431">
                  <c:v>2251.145197235448</c:v>
                </c:pt>
                <c:pt idx="432">
                  <c:v>2250.9187765780339</c:v>
                </c:pt>
                <c:pt idx="433">
                  <c:v>2251.7146352625982</c:v>
                </c:pt>
                <c:pt idx="434">
                  <c:v>2250.453485548041</c:v>
                </c:pt>
                <c:pt idx="435">
                  <c:v>2249.9989174418479</c:v>
                </c:pt>
                <c:pt idx="436">
                  <c:v>2249.2160926361612</c:v>
                </c:pt>
                <c:pt idx="437">
                  <c:v>2247.4043518072031</c:v>
                </c:pt>
                <c:pt idx="438">
                  <c:v>2244.8646687863938</c:v>
                </c:pt>
                <c:pt idx="439">
                  <c:v>2240.8919369705718</c:v>
                </c:pt>
                <c:pt idx="440">
                  <c:v>2236.6888521862479</c:v>
                </c:pt>
                <c:pt idx="441">
                  <c:v>2232.2320696655788</c:v>
                </c:pt>
                <c:pt idx="442">
                  <c:v>2227.3632224261082</c:v>
                </c:pt>
                <c:pt idx="443">
                  <c:v>2221.4173075376302</c:v>
                </c:pt>
                <c:pt idx="444">
                  <c:v>2214.8176057677401</c:v>
                </c:pt>
                <c:pt idx="445">
                  <c:v>2208.4504404126669</c:v>
                </c:pt>
                <c:pt idx="446">
                  <c:v>2202.6408259275549</c:v>
                </c:pt>
                <c:pt idx="447">
                  <c:v>2198.1833465887271</c:v>
                </c:pt>
                <c:pt idx="448">
                  <c:v>2193.579920215227</c:v>
                </c:pt>
                <c:pt idx="449">
                  <c:v>2186.2012304527029</c:v>
                </c:pt>
                <c:pt idx="450">
                  <c:v>2181.533665251492</c:v>
                </c:pt>
                <c:pt idx="451">
                  <c:v>2177.1008570591339</c:v>
                </c:pt>
                <c:pt idx="452">
                  <c:v>2172.3227022699211</c:v>
                </c:pt>
                <c:pt idx="453">
                  <c:v>2168.2182514431279</c:v>
                </c:pt>
                <c:pt idx="454">
                  <c:v>2164.0479028756081</c:v>
                </c:pt>
                <c:pt idx="455">
                  <c:v>2160.9574074413058</c:v>
                </c:pt>
                <c:pt idx="456">
                  <c:v>2158.7094279474832</c:v>
                </c:pt>
                <c:pt idx="457">
                  <c:v>2156.383175658822</c:v>
                </c:pt>
                <c:pt idx="458">
                  <c:v>2156.561453789695</c:v>
                </c:pt>
                <c:pt idx="459">
                  <c:v>2156.7961732057279</c:v>
                </c:pt>
                <c:pt idx="460">
                  <c:v>2158.1524333183579</c:v>
                </c:pt>
                <c:pt idx="461">
                  <c:v>2159.2505463120742</c:v>
                </c:pt>
                <c:pt idx="462">
                  <c:v>2160.502754138975</c:v>
                </c:pt>
                <c:pt idx="463">
                  <c:v>2161.4467985014189</c:v>
                </c:pt>
                <c:pt idx="464">
                  <c:v>2162.0930852305019</c:v>
                </c:pt>
                <c:pt idx="465">
                  <c:v>2162.375013128395</c:v>
                </c:pt>
                <c:pt idx="466">
                  <c:v>2162.6012932118069</c:v>
                </c:pt>
                <c:pt idx="467">
                  <c:v>2163.8623835266299</c:v>
                </c:pt>
                <c:pt idx="468">
                  <c:v>2166.500039780045</c:v>
                </c:pt>
                <c:pt idx="469">
                  <c:v>2168.363852792093</c:v>
                </c:pt>
                <c:pt idx="470">
                  <c:v>2171.646301144383</c:v>
                </c:pt>
                <c:pt idx="471">
                  <c:v>2173.1624200421752</c:v>
                </c:pt>
                <c:pt idx="472">
                  <c:v>2174.3448095532272</c:v>
                </c:pt>
                <c:pt idx="473">
                  <c:v>2176.018668928763</c:v>
                </c:pt>
                <c:pt idx="474">
                  <c:v>2177.0000821399558</c:v>
                </c:pt>
                <c:pt idx="475">
                  <c:v>2177.654062174005</c:v>
                </c:pt>
                <c:pt idx="476">
                  <c:v>2178.3700177872352</c:v>
                </c:pt>
                <c:pt idx="477">
                  <c:v>2179.04095943523</c:v>
                </c:pt>
                <c:pt idx="478">
                  <c:v>2179.6544320441981</c:v>
                </c:pt>
                <c:pt idx="479">
                  <c:v>2180.103612868556</c:v>
                </c:pt>
                <c:pt idx="480">
                  <c:v>2180.5558869759252</c:v>
                </c:pt>
                <c:pt idx="481">
                  <c:v>2181.4063825925341</c:v>
                </c:pt>
                <c:pt idx="482">
                  <c:v>2182.8900209862968</c:v>
                </c:pt>
                <c:pt idx="483">
                  <c:v>2184.9044492634798</c:v>
                </c:pt>
                <c:pt idx="484">
                  <c:v>2187.0876819793839</c:v>
                </c:pt>
                <c:pt idx="485">
                  <c:v>2195.3609174022758</c:v>
                </c:pt>
                <c:pt idx="486">
                  <c:v>2199.9709335428379</c:v>
                </c:pt>
                <c:pt idx="487">
                  <c:v>2204.3074238951081</c:v>
                </c:pt>
                <c:pt idx="488">
                  <c:v>2212.9006385429761</c:v>
                </c:pt>
                <c:pt idx="489">
                  <c:v>2218.5139986535301</c:v>
                </c:pt>
                <c:pt idx="490">
                  <c:v>2223.215213988587</c:v>
                </c:pt>
                <c:pt idx="491">
                  <c:v>2226.38789275726</c:v>
                </c:pt>
                <c:pt idx="492">
                  <c:v>2228.719715307654</c:v>
                </c:pt>
                <c:pt idx="493">
                  <c:v>2229.8494254339621</c:v>
                </c:pt>
                <c:pt idx="494">
                  <c:v>2230.8717291638991</c:v>
                </c:pt>
                <c:pt idx="495">
                  <c:v>2230.9619662921509</c:v>
                </c:pt>
                <c:pt idx="496">
                  <c:v>2230.366420315408</c:v>
                </c:pt>
                <c:pt idx="497">
                  <c:v>2227.842533120458</c:v>
                </c:pt>
                <c:pt idx="498">
                  <c:v>2225.2595934178198</c:v>
                </c:pt>
                <c:pt idx="499">
                  <c:v>2222.4695362350149</c:v>
                </c:pt>
                <c:pt idx="500">
                  <c:v>2219.8276063186672</c:v>
                </c:pt>
                <c:pt idx="501">
                  <c:v>2217.4214369311539</c:v>
                </c:pt>
                <c:pt idx="502">
                  <c:v>2215.3032538901189</c:v>
                </c:pt>
                <c:pt idx="503">
                  <c:v>2212.2869207101412</c:v>
                </c:pt>
                <c:pt idx="504">
                  <c:v>2206.7683858966229</c:v>
                </c:pt>
                <c:pt idx="505">
                  <c:v>2201.6096986098169</c:v>
                </c:pt>
                <c:pt idx="506">
                  <c:v>2198.473906080987</c:v>
                </c:pt>
                <c:pt idx="507">
                  <c:v>2196.685152071314</c:v>
                </c:pt>
                <c:pt idx="508">
                  <c:v>2195.6744114473372</c:v>
                </c:pt>
                <c:pt idx="509">
                  <c:v>2195.047222394764</c:v>
                </c:pt>
                <c:pt idx="510">
                  <c:v>2194.9818138576729</c:v>
                </c:pt>
                <c:pt idx="511">
                  <c:v>2195.2087265541691</c:v>
                </c:pt>
                <c:pt idx="512">
                  <c:v>2196.7494159384232</c:v>
                </c:pt>
                <c:pt idx="513">
                  <c:v>2206.7840622229</c:v>
                </c:pt>
                <c:pt idx="514">
                  <c:v>2209.3193892992449</c:v>
                </c:pt>
                <c:pt idx="515">
                  <c:v>2211.9162356361662</c:v>
                </c:pt>
                <c:pt idx="516">
                  <c:v>2213.4781222129268</c:v>
                </c:pt>
                <c:pt idx="517">
                  <c:v>2214.3696199335282</c:v>
                </c:pt>
                <c:pt idx="518">
                  <c:v>2216.6687012028569</c:v>
                </c:pt>
                <c:pt idx="519">
                  <c:v>2218.026342954628</c:v>
                </c:pt>
                <c:pt idx="520">
                  <c:v>2219.2548644038002</c:v>
                </c:pt>
                <c:pt idx="521">
                  <c:v>2223.8280983923069</c:v>
                </c:pt>
                <c:pt idx="522">
                  <c:v>2226.540306451212</c:v>
                </c:pt>
                <c:pt idx="523">
                  <c:v>2227.708878555452</c:v>
                </c:pt>
                <c:pt idx="524">
                  <c:v>2228.5697593797308</c:v>
                </c:pt>
                <c:pt idx="525">
                  <c:v>2229.1511657948822</c:v>
                </c:pt>
                <c:pt idx="526">
                  <c:v>2229.9260776538972</c:v>
                </c:pt>
                <c:pt idx="527">
                  <c:v>2232.6739949742082</c:v>
                </c:pt>
                <c:pt idx="528">
                  <c:v>2235.501023612012</c:v>
                </c:pt>
                <c:pt idx="529">
                  <c:v>2236.8302226416549</c:v>
                </c:pt>
                <c:pt idx="530">
                  <c:v>2239.7451591424269</c:v>
                </c:pt>
                <c:pt idx="531">
                  <c:v>2243.9722665241929</c:v>
                </c:pt>
                <c:pt idx="532">
                  <c:v>2248.482163261197</c:v>
                </c:pt>
                <c:pt idx="533">
                  <c:v>2250.34300307382</c:v>
                </c:pt>
                <c:pt idx="534">
                  <c:v>2252.0387548164508</c:v>
                </c:pt>
                <c:pt idx="535">
                  <c:v>2253.5663026507632</c:v>
                </c:pt>
                <c:pt idx="536">
                  <c:v>2254.5970482914449</c:v>
                </c:pt>
                <c:pt idx="537">
                  <c:v>2255.9257411730459</c:v>
                </c:pt>
                <c:pt idx="538">
                  <c:v>2256.876076972243</c:v>
                </c:pt>
                <c:pt idx="539">
                  <c:v>2258.5575298610461</c:v>
                </c:pt>
                <c:pt idx="540">
                  <c:v>2260.0882336467262</c:v>
                </c:pt>
                <c:pt idx="541">
                  <c:v>2261.206272786008</c:v>
                </c:pt>
                <c:pt idx="542">
                  <c:v>2261.98499223618</c:v>
                </c:pt>
                <c:pt idx="543">
                  <c:v>2261.9989990323961</c:v>
                </c:pt>
                <c:pt idx="544">
                  <c:v>2261.8271529164299</c:v>
                </c:pt>
                <c:pt idx="545">
                  <c:v>2260.88232881254</c:v>
                </c:pt>
                <c:pt idx="546">
                  <c:v>2259.2960474618981</c:v>
                </c:pt>
                <c:pt idx="547">
                  <c:v>2257.9553578384071</c:v>
                </c:pt>
                <c:pt idx="548">
                  <c:v>2256.3978012878661</c:v>
                </c:pt>
                <c:pt idx="549">
                  <c:v>2255.793046104689</c:v>
                </c:pt>
                <c:pt idx="550">
                  <c:v>2254.3210405868158</c:v>
                </c:pt>
                <c:pt idx="551">
                  <c:v>2252.5199476335451</c:v>
                </c:pt>
                <c:pt idx="552">
                  <c:v>2250.2706848687621</c:v>
                </c:pt>
                <c:pt idx="553">
                  <c:v>2247.7254422883711</c:v>
                </c:pt>
                <c:pt idx="554">
                  <c:v>2245.4796097919962</c:v>
                </c:pt>
                <c:pt idx="555">
                  <c:v>2242.3971800109821</c:v>
                </c:pt>
                <c:pt idx="556">
                  <c:v>2238.0515971833111</c:v>
                </c:pt>
                <c:pt idx="557">
                  <c:v>2233.8545715938858</c:v>
                </c:pt>
                <c:pt idx="558">
                  <c:v>2229.439605335765</c:v>
                </c:pt>
                <c:pt idx="559">
                  <c:v>2225.0290865323909</c:v>
                </c:pt>
                <c:pt idx="560">
                  <c:v>2220.3184540286502</c:v>
                </c:pt>
                <c:pt idx="561">
                  <c:v>2216.6115032629491</c:v>
                </c:pt>
                <c:pt idx="562">
                  <c:v>2216.5747377268908</c:v>
                </c:pt>
                <c:pt idx="563">
                  <c:v>2217.3572217427782</c:v>
                </c:pt>
                <c:pt idx="564">
                  <c:v>2217.5630471472118</c:v>
                </c:pt>
                <c:pt idx="565">
                  <c:v>2217.9146015417582</c:v>
                </c:pt>
                <c:pt idx="566">
                  <c:v>2219.2995896373909</c:v>
                </c:pt>
                <c:pt idx="567">
                  <c:v>2220.010397566668</c:v>
                </c:pt>
                <c:pt idx="568">
                  <c:v>2221.4855504792822</c:v>
                </c:pt>
                <c:pt idx="569">
                  <c:v>2225.569510895888</c:v>
                </c:pt>
                <c:pt idx="570">
                  <c:v>2226.7820112361542</c:v>
                </c:pt>
                <c:pt idx="571">
                  <c:v>2227.5085650229148</c:v>
                </c:pt>
                <c:pt idx="572">
                  <c:v>2228.094753713031</c:v>
                </c:pt>
                <c:pt idx="573">
                  <c:v>2228.48638436787</c:v>
                </c:pt>
                <c:pt idx="574">
                  <c:v>2229.013849366449</c:v>
                </c:pt>
                <c:pt idx="575">
                  <c:v>2229.279860392603</c:v>
                </c:pt>
                <c:pt idx="576">
                  <c:v>2229.6404377312761</c:v>
                </c:pt>
                <c:pt idx="577">
                  <c:v>2230.15148637833</c:v>
                </c:pt>
                <c:pt idx="578">
                  <c:v>2231.2006549360349</c:v>
                </c:pt>
                <c:pt idx="579">
                  <c:v>2231.840817448036</c:v>
                </c:pt>
                <c:pt idx="580">
                  <c:v>2232.2330910300088</c:v>
                </c:pt>
                <c:pt idx="581">
                  <c:v>2233.1961940596948</c:v>
                </c:pt>
                <c:pt idx="582">
                  <c:v>2234.0865441081819</c:v>
                </c:pt>
                <c:pt idx="583">
                  <c:v>2235.115082924015</c:v>
                </c:pt>
                <c:pt idx="584">
                  <c:v>2235.945788780527</c:v>
                </c:pt>
                <c:pt idx="585">
                  <c:v>2236.3101561259182</c:v>
                </c:pt>
                <c:pt idx="586">
                  <c:v>2236.311602213766</c:v>
                </c:pt>
                <c:pt idx="587">
                  <c:v>2236.9708177352741</c:v>
                </c:pt>
                <c:pt idx="588">
                  <c:v>2237.5452959901882</c:v>
                </c:pt>
                <c:pt idx="589">
                  <c:v>2237.8086946441281</c:v>
                </c:pt>
                <c:pt idx="590">
                  <c:v>2239.1138167577928</c:v>
                </c:pt>
                <c:pt idx="591">
                  <c:v>2242.256355705425</c:v>
                </c:pt>
                <c:pt idx="592">
                  <c:v>2249.5763671130849</c:v>
                </c:pt>
                <c:pt idx="593">
                  <c:v>2253.2920585746551</c:v>
                </c:pt>
                <c:pt idx="594">
                  <c:v>2256.2583748408319</c:v>
                </c:pt>
                <c:pt idx="595">
                  <c:v>2257.8313490139999</c:v>
                </c:pt>
                <c:pt idx="596">
                  <c:v>2259.2413082216199</c:v>
                </c:pt>
                <c:pt idx="597">
                  <c:v>2261.237175288044</c:v>
                </c:pt>
                <c:pt idx="598">
                  <c:v>2261.9999999999968</c:v>
                </c:pt>
                <c:pt idx="599">
                  <c:v>2261.8993814941982</c:v>
                </c:pt>
                <c:pt idx="600">
                  <c:v>2260.5633882912771</c:v>
                </c:pt>
                <c:pt idx="601">
                  <c:v>2258.1755264604399</c:v>
                </c:pt>
                <c:pt idx="602">
                  <c:v>2255.6486127317148</c:v>
                </c:pt>
                <c:pt idx="603">
                  <c:v>2253.153345835522</c:v>
                </c:pt>
                <c:pt idx="604">
                  <c:v>2250.3456405104321</c:v>
                </c:pt>
                <c:pt idx="605">
                  <c:v>2247.283178365567</c:v>
                </c:pt>
                <c:pt idx="606">
                  <c:v>2245.5765729139471</c:v>
                </c:pt>
                <c:pt idx="607">
                  <c:v>2243.4382587692012</c:v>
                </c:pt>
                <c:pt idx="608">
                  <c:v>2241.0761590169118</c:v>
                </c:pt>
                <c:pt idx="609">
                  <c:v>2238.747995508184</c:v>
                </c:pt>
                <c:pt idx="610">
                  <c:v>2235.3394036984259</c:v>
                </c:pt>
                <c:pt idx="611">
                  <c:v>2231.632248810763</c:v>
                </c:pt>
                <c:pt idx="612">
                  <c:v>2231.7211746426292</c:v>
                </c:pt>
                <c:pt idx="613">
                  <c:v>2231.9293619788882</c:v>
                </c:pt>
                <c:pt idx="614">
                  <c:v>2232.0949816168109</c:v>
                </c:pt>
                <c:pt idx="615">
                  <c:v>2232.203242521784</c:v>
                </c:pt>
                <c:pt idx="616">
                  <c:v>2232.5912641754139</c:v>
                </c:pt>
                <c:pt idx="617">
                  <c:v>2237.1688519598829</c:v>
                </c:pt>
                <c:pt idx="618">
                  <c:v>2241.022642807779</c:v>
                </c:pt>
                <c:pt idx="619">
                  <c:v>2243.008427467179</c:v>
                </c:pt>
                <c:pt idx="620">
                  <c:v>2245.0494383082259</c:v>
                </c:pt>
                <c:pt idx="621">
                  <c:v>2247.079026686059</c:v>
                </c:pt>
                <c:pt idx="622">
                  <c:v>2248.9696407101528</c:v>
                </c:pt>
                <c:pt idx="623">
                  <c:v>2250.3887089067121</c:v>
                </c:pt>
                <c:pt idx="624">
                  <c:v>2251.4434901865502</c:v>
                </c:pt>
                <c:pt idx="625">
                  <c:v>2253.889772727226</c:v>
                </c:pt>
                <c:pt idx="626">
                  <c:v>2253.889772727226</c:v>
                </c:pt>
                <c:pt idx="627">
                  <c:v>2253.889772727226</c:v>
                </c:pt>
                <c:pt idx="628">
                  <c:v>2253.889772727226</c:v>
                </c:pt>
                <c:pt idx="629">
                  <c:v>2254.1028558098519</c:v>
                </c:pt>
                <c:pt idx="630">
                  <c:v>2254.3831647720872</c:v>
                </c:pt>
                <c:pt idx="631">
                  <c:v>2254.6038964900622</c:v>
                </c:pt>
                <c:pt idx="632">
                  <c:v>2254.9028230435438</c:v>
                </c:pt>
                <c:pt idx="633">
                  <c:v>2255.3112657635829</c:v>
                </c:pt>
                <c:pt idx="634">
                  <c:v>2255.6668783996538</c:v>
                </c:pt>
                <c:pt idx="635">
                  <c:v>2256.0341819548798</c:v>
                </c:pt>
                <c:pt idx="636">
                  <c:v>2255.6949807945321</c:v>
                </c:pt>
                <c:pt idx="637">
                  <c:v>2255.086254191337</c:v>
                </c:pt>
                <c:pt idx="638">
                  <c:v>2254.5990605756119</c:v>
                </c:pt>
                <c:pt idx="639">
                  <c:v>2254.4735039393272</c:v>
                </c:pt>
                <c:pt idx="640">
                  <c:v>2254.732803585669</c:v>
                </c:pt>
                <c:pt idx="641">
                  <c:v>2255.1640594265609</c:v>
                </c:pt>
                <c:pt idx="642">
                  <c:v>2255.6033582816108</c:v>
                </c:pt>
                <c:pt idx="643">
                  <c:v>2257.646174382955</c:v>
                </c:pt>
                <c:pt idx="644">
                  <c:v>2260.542722189693</c:v>
                </c:pt>
                <c:pt idx="645">
                  <c:v>2261.4299789173419</c:v>
                </c:pt>
                <c:pt idx="646">
                  <c:v>2261.7996590943571</c:v>
                </c:pt>
                <c:pt idx="647">
                  <c:v>2261.9192884223721</c:v>
                </c:pt>
                <c:pt idx="648">
                  <c:v>2261.9727944588471</c:v>
                </c:pt>
                <c:pt idx="649">
                  <c:v>2261.6114668537989</c:v>
                </c:pt>
                <c:pt idx="650">
                  <c:v>2260.2448236698951</c:v>
                </c:pt>
                <c:pt idx="651">
                  <c:v>2258.822705576456</c:v>
                </c:pt>
                <c:pt idx="652">
                  <c:v>2257.09886601368</c:v>
                </c:pt>
                <c:pt idx="653">
                  <c:v>2255.1618564680721</c:v>
                </c:pt>
                <c:pt idx="654">
                  <c:v>2253.4412752618259</c:v>
                </c:pt>
                <c:pt idx="655">
                  <c:v>2251.9689695545048</c:v>
                </c:pt>
                <c:pt idx="656">
                  <c:v>2249.4580225188452</c:v>
                </c:pt>
                <c:pt idx="657">
                  <c:v>2247.744151921062</c:v>
                </c:pt>
                <c:pt idx="658">
                  <c:v>2246.052390278353</c:v>
                </c:pt>
                <c:pt idx="659">
                  <c:v>2243.7753672372492</c:v>
                </c:pt>
                <c:pt idx="660">
                  <c:v>2240.2426901852668</c:v>
                </c:pt>
                <c:pt idx="661">
                  <c:v>2236.4546427928449</c:v>
                </c:pt>
                <c:pt idx="662">
                  <c:v>2232.571629681845</c:v>
                </c:pt>
                <c:pt idx="663">
                  <c:v>2229</c:v>
                </c:pt>
              </c:numCache>
            </c:numRef>
          </c:val>
          <c:smooth val="0"/>
        </c:ser>
        <c:ser>
          <c:idx val="1"/>
          <c:order val="1"/>
          <c:tx>
            <c:v>Baseline</c:v>
          </c:tx>
          <c:spPr>
            <a:ln w="47625" cap="rnd">
              <a:solidFill>
                <a:schemeClr val="tx1"/>
              </a:solidFill>
              <a:round/>
            </a:ln>
            <a:effectLst/>
          </c:spPr>
          <c:marker>
            <c:symbol val="none"/>
          </c:marker>
          <c:cat>
            <c:numRef>
              <c:f>'IP2_IP baseline_1997-2009'!$A$9:$A$672</c:f>
              <c:numCache>
                <c:formatCode>General</c:formatCode>
                <c:ptCount val="664"/>
                <c:pt idx="0">
                  <c:v>1997</c:v>
                </c:pt>
                <c:pt idx="52">
                  <c:v>1998</c:v>
                </c:pt>
                <c:pt idx="104">
                  <c:v>1999</c:v>
                </c:pt>
                <c:pt idx="156">
                  <c:v>2000</c:v>
                </c:pt>
                <c:pt idx="208">
                  <c:v>2001</c:v>
                </c:pt>
                <c:pt idx="260">
                  <c:v>2002</c:v>
                </c:pt>
                <c:pt idx="312">
                  <c:v>2003</c:v>
                </c:pt>
                <c:pt idx="364">
                  <c:v>2004</c:v>
                </c:pt>
                <c:pt idx="416">
                  <c:v>2005</c:v>
                </c:pt>
                <c:pt idx="468">
                  <c:v>2006</c:v>
                </c:pt>
                <c:pt idx="520">
                  <c:v>2007</c:v>
                </c:pt>
                <c:pt idx="572">
                  <c:v>2008</c:v>
                </c:pt>
                <c:pt idx="624">
                  <c:v>2009</c:v>
                </c:pt>
              </c:numCache>
            </c:numRef>
          </c:cat>
          <c:val>
            <c:numRef>
              <c:f>'IP2_IP baseline_1997-2009'!$C$9:$C$672</c:f>
              <c:numCache>
                <c:formatCode>#,##0.0_);\(#,##0.0\)</c:formatCode>
                <c:ptCount val="664"/>
                <c:pt idx="0">
                  <c:v>2236.2228046978862</c:v>
                </c:pt>
                <c:pt idx="1">
                  <c:v>2238.0323394154839</c:v>
                </c:pt>
                <c:pt idx="2">
                  <c:v>2239.1988248438879</c:v>
                </c:pt>
                <c:pt idx="3">
                  <c:v>2239.945411450009</c:v>
                </c:pt>
                <c:pt idx="4">
                  <c:v>2240.6499463090399</c:v>
                </c:pt>
                <c:pt idx="5">
                  <c:v>2241.9246067422068</c:v>
                </c:pt>
                <c:pt idx="6">
                  <c:v>2242.5272211553879</c:v>
                </c:pt>
                <c:pt idx="7">
                  <c:v>2244.5853877340242</c:v>
                </c:pt>
                <c:pt idx="8">
                  <c:v>2245.7406357226669</c:v>
                </c:pt>
                <c:pt idx="9">
                  <c:v>2246.5864275865279</c:v>
                </c:pt>
                <c:pt idx="10">
                  <c:v>2247.3689151185399</c:v>
                </c:pt>
                <c:pt idx="11">
                  <c:v>2247.9470188156879</c:v>
                </c:pt>
                <c:pt idx="12">
                  <c:v>2247.446204998254</c:v>
                </c:pt>
                <c:pt idx="13">
                  <c:v>2247.0593768515869</c:v>
                </c:pt>
                <c:pt idx="14">
                  <c:v>2246.584782964786</c:v>
                </c:pt>
                <c:pt idx="15">
                  <c:v>2246.2654064202029</c:v>
                </c:pt>
                <c:pt idx="16">
                  <c:v>2246.78300793174</c:v>
                </c:pt>
                <c:pt idx="17">
                  <c:v>2248.3365579837182</c:v>
                </c:pt>
                <c:pt idx="18">
                  <c:v>2249.4928931334898</c:v>
                </c:pt>
                <c:pt idx="19">
                  <c:v>2250.7286775725188</c:v>
                </c:pt>
                <c:pt idx="20">
                  <c:v>2253.46464415112</c:v>
                </c:pt>
                <c:pt idx="21">
                  <c:v>2255.1295688188429</c:v>
                </c:pt>
                <c:pt idx="22">
                  <c:v>2259.2526561620052</c:v>
                </c:pt>
                <c:pt idx="23">
                  <c:v>2260.9269051661572</c:v>
                </c:pt>
                <c:pt idx="24">
                  <c:v>2261.5745444631661</c:v>
                </c:pt>
                <c:pt idx="25">
                  <c:v>2261.8082851414588</c:v>
                </c:pt>
                <c:pt idx="26">
                  <c:v>2261.9999999999968</c:v>
                </c:pt>
                <c:pt idx="27">
                  <c:v>2261.9999999999968</c:v>
                </c:pt>
                <c:pt idx="28">
                  <c:v>2261.8287419877161</c:v>
                </c:pt>
                <c:pt idx="29">
                  <c:v>2261.0530245314649</c:v>
                </c:pt>
                <c:pt idx="30">
                  <c:v>2259.6830486447288</c:v>
                </c:pt>
                <c:pt idx="31">
                  <c:v>2258.337770725841</c:v>
                </c:pt>
                <c:pt idx="32">
                  <c:v>2257.2961098774799</c:v>
                </c:pt>
                <c:pt idx="33">
                  <c:v>2256.3718525390268</c:v>
                </c:pt>
                <c:pt idx="34">
                  <c:v>2255.670641553053</c:v>
                </c:pt>
                <c:pt idx="35">
                  <c:v>2254.0437540807361</c:v>
                </c:pt>
                <c:pt idx="36">
                  <c:v>2250.4824453444562</c:v>
                </c:pt>
                <c:pt idx="37">
                  <c:v>2246.8271656120492</c:v>
                </c:pt>
                <c:pt idx="38">
                  <c:v>2243.3877255079492</c:v>
                </c:pt>
                <c:pt idx="39">
                  <c:v>2239.6801812441558</c:v>
                </c:pt>
                <c:pt idx="40">
                  <c:v>2238.2988895837439</c:v>
                </c:pt>
                <c:pt idx="41">
                  <c:v>2236.961347692215</c:v>
                </c:pt>
                <c:pt idx="42">
                  <c:v>2237.339047185973</c:v>
                </c:pt>
                <c:pt idx="43">
                  <c:v>2237.7921193945831</c:v>
                </c:pt>
                <c:pt idx="44">
                  <c:v>2241.1967069741859</c:v>
                </c:pt>
                <c:pt idx="45">
                  <c:v>2242.041465165667</c:v>
                </c:pt>
                <c:pt idx="46">
                  <c:v>2242.617289594451</c:v>
                </c:pt>
                <c:pt idx="47">
                  <c:v>2243.7237961467808</c:v>
                </c:pt>
                <c:pt idx="48">
                  <c:v>2244.3513347572089</c:v>
                </c:pt>
                <c:pt idx="49">
                  <c:v>2244.8527748449678</c:v>
                </c:pt>
                <c:pt idx="50">
                  <c:v>2245.4690082467559</c:v>
                </c:pt>
                <c:pt idx="51">
                  <c:v>2245.9148074808568</c:v>
                </c:pt>
                <c:pt idx="52">
                  <c:v>2246.72263453191</c:v>
                </c:pt>
                <c:pt idx="53">
                  <c:v>2247.5480302857281</c:v>
                </c:pt>
                <c:pt idx="54">
                  <c:v>2248.285417141281</c:v>
                </c:pt>
                <c:pt idx="55">
                  <c:v>2249.0270739693042</c:v>
                </c:pt>
                <c:pt idx="56">
                  <c:v>2249.5034848311702</c:v>
                </c:pt>
                <c:pt idx="57">
                  <c:v>2249.8837052169279</c:v>
                </c:pt>
                <c:pt idx="58">
                  <c:v>2250.3517182225628</c:v>
                </c:pt>
                <c:pt idx="59">
                  <c:v>2251.0950393373678</c:v>
                </c:pt>
                <c:pt idx="60">
                  <c:v>2251.7204923762279</c:v>
                </c:pt>
                <c:pt idx="61">
                  <c:v>2252.1713607366401</c:v>
                </c:pt>
                <c:pt idx="62">
                  <c:v>2252.5738938904342</c:v>
                </c:pt>
                <c:pt idx="63">
                  <c:v>2253.4591104722658</c:v>
                </c:pt>
                <c:pt idx="64">
                  <c:v>2254.8890290888339</c:v>
                </c:pt>
                <c:pt idx="65">
                  <c:v>2255.8393758362631</c:v>
                </c:pt>
                <c:pt idx="66">
                  <c:v>2255.6037281004128</c:v>
                </c:pt>
                <c:pt idx="67">
                  <c:v>2255.4415933686319</c:v>
                </c:pt>
                <c:pt idx="68">
                  <c:v>2255.3790975082979</c:v>
                </c:pt>
                <c:pt idx="69">
                  <c:v>2255.909014529871</c:v>
                </c:pt>
                <c:pt idx="70">
                  <c:v>2259.2910453125228</c:v>
                </c:pt>
                <c:pt idx="71">
                  <c:v>2260.846149162352</c:v>
                </c:pt>
                <c:pt idx="72">
                  <c:v>2261.365827058306</c:v>
                </c:pt>
                <c:pt idx="73">
                  <c:v>2261.80366007154</c:v>
                </c:pt>
                <c:pt idx="74">
                  <c:v>2261.9051539755992</c:v>
                </c:pt>
                <c:pt idx="75">
                  <c:v>2261.9582044466379</c:v>
                </c:pt>
                <c:pt idx="76">
                  <c:v>2261.7727849383259</c:v>
                </c:pt>
                <c:pt idx="77">
                  <c:v>2261.3421570480282</c:v>
                </c:pt>
                <c:pt idx="78">
                  <c:v>2260.5221444016338</c:v>
                </c:pt>
                <c:pt idx="79">
                  <c:v>2259.2638718756461</c:v>
                </c:pt>
                <c:pt idx="80">
                  <c:v>2257.6966224109951</c:v>
                </c:pt>
                <c:pt idx="81">
                  <c:v>2256.2563183299658</c:v>
                </c:pt>
                <c:pt idx="82">
                  <c:v>2254.1626179243599</c:v>
                </c:pt>
                <c:pt idx="83">
                  <c:v>2251.894661659197</c:v>
                </c:pt>
                <c:pt idx="84">
                  <c:v>2250.0203541284368</c:v>
                </c:pt>
                <c:pt idx="85">
                  <c:v>2247.8788518661258</c:v>
                </c:pt>
                <c:pt idx="86">
                  <c:v>2245.8954725497169</c:v>
                </c:pt>
                <c:pt idx="87">
                  <c:v>2243.4443006691322</c:v>
                </c:pt>
                <c:pt idx="88">
                  <c:v>2238.9555538414252</c:v>
                </c:pt>
                <c:pt idx="89">
                  <c:v>2234.7838545076538</c:v>
                </c:pt>
                <c:pt idx="90">
                  <c:v>2230.1811237186362</c:v>
                </c:pt>
                <c:pt idx="91">
                  <c:v>2225.3584773670332</c:v>
                </c:pt>
                <c:pt idx="92">
                  <c:v>2219.818943990299</c:v>
                </c:pt>
                <c:pt idx="93">
                  <c:v>2215.585807637136</c:v>
                </c:pt>
                <c:pt idx="94">
                  <c:v>2215.0614858065242</c:v>
                </c:pt>
                <c:pt idx="95">
                  <c:v>2215.2014252062431</c:v>
                </c:pt>
                <c:pt idx="96">
                  <c:v>2215.3172552895339</c:v>
                </c:pt>
                <c:pt idx="97">
                  <c:v>2215.396551000807</c:v>
                </c:pt>
                <c:pt idx="98">
                  <c:v>2218.1791589177551</c:v>
                </c:pt>
                <c:pt idx="99">
                  <c:v>2220.591928451212</c:v>
                </c:pt>
                <c:pt idx="100">
                  <c:v>2222.6257633495429</c:v>
                </c:pt>
                <c:pt idx="101">
                  <c:v>2223.4531897387569</c:v>
                </c:pt>
                <c:pt idx="102">
                  <c:v>2224.479772607363</c:v>
                </c:pt>
                <c:pt idx="103">
                  <c:v>2225.353158788374</c:v>
                </c:pt>
                <c:pt idx="104">
                  <c:v>2229.6363125503758</c:v>
                </c:pt>
                <c:pt idx="105">
                  <c:v>2231.2455995790751</c:v>
                </c:pt>
                <c:pt idx="106">
                  <c:v>2233.3815264758782</c:v>
                </c:pt>
                <c:pt idx="107">
                  <c:v>2235.9846427727389</c:v>
                </c:pt>
                <c:pt idx="108">
                  <c:v>2237.1415820671718</c:v>
                </c:pt>
                <c:pt idx="109">
                  <c:v>2238.1499972747251</c:v>
                </c:pt>
                <c:pt idx="110">
                  <c:v>2238.9051679317022</c:v>
                </c:pt>
                <c:pt idx="111">
                  <c:v>2239.4392768529342</c:v>
                </c:pt>
                <c:pt idx="112">
                  <c:v>2240.2429978147738</c:v>
                </c:pt>
                <c:pt idx="113">
                  <c:v>2241.041925719162</c:v>
                </c:pt>
                <c:pt idx="114">
                  <c:v>2241.43010071659</c:v>
                </c:pt>
                <c:pt idx="115">
                  <c:v>2241.816721226759</c:v>
                </c:pt>
                <c:pt idx="116">
                  <c:v>2242.6117506715668</c:v>
                </c:pt>
                <c:pt idx="117">
                  <c:v>2243.595431295189</c:v>
                </c:pt>
                <c:pt idx="118">
                  <c:v>2244.2050235208389</c:v>
                </c:pt>
                <c:pt idx="119">
                  <c:v>2244.8153592963099</c:v>
                </c:pt>
                <c:pt idx="120">
                  <c:v>2246.478459477773</c:v>
                </c:pt>
                <c:pt idx="121">
                  <c:v>2248.7755425951868</c:v>
                </c:pt>
                <c:pt idx="122">
                  <c:v>2250.6442675065218</c:v>
                </c:pt>
                <c:pt idx="123">
                  <c:v>2251.1492258559028</c:v>
                </c:pt>
                <c:pt idx="124">
                  <c:v>2251.4947756829401</c:v>
                </c:pt>
                <c:pt idx="125">
                  <c:v>2252.9665297186129</c:v>
                </c:pt>
                <c:pt idx="126">
                  <c:v>2254.7743140159159</c:v>
                </c:pt>
                <c:pt idx="127">
                  <c:v>2257.0707281063292</c:v>
                </c:pt>
                <c:pt idx="128">
                  <c:v>2260.7576004148568</c:v>
                </c:pt>
                <c:pt idx="129">
                  <c:v>2261.6825786366958</c:v>
                </c:pt>
                <c:pt idx="130">
                  <c:v>2261.9999999999968</c:v>
                </c:pt>
                <c:pt idx="131">
                  <c:v>2261.9999999999968</c:v>
                </c:pt>
                <c:pt idx="132">
                  <c:v>2261.956105907921</c:v>
                </c:pt>
                <c:pt idx="133">
                  <c:v>2261.739078701175</c:v>
                </c:pt>
                <c:pt idx="134">
                  <c:v>2261.1225262012649</c:v>
                </c:pt>
                <c:pt idx="135">
                  <c:v>2260.2722831722272</c:v>
                </c:pt>
                <c:pt idx="136">
                  <c:v>2259.4599596368712</c:v>
                </c:pt>
                <c:pt idx="137">
                  <c:v>2258.5931721235588</c:v>
                </c:pt>
                <c:pt idx="138">
                  <c:v>2257.9654311943682</c:v>
                </c:pt>
                <c:pt idx="139">
                  <c:v>2256.636235632569</c:v>
                </c:pt>
                <c:pt idx="140">
                  <c:v>2253.2464881999181</c:v>
                </c:pt>
                <c:pt idx="141">
                  <c:v>2249.588567190362</c:v>
                </c:pt>
                <c:pt idx="142">
                  <c:v>2245.6931542958482</c:v>
                </c:pt>
                <c:pt idx="143">
                  <c:v>2241.6450719880359</c:v>
                </c:pt>
                <c:pt idx="144">
                  <c:v>2237.4775882567069</c:v>
                </c:pt>
                <c:pt idx="145">
                  <c:v>2234.5357361637789</c:v>
                </c:pt>
                <c:pt idx="146">
                  <c:v>2234.1428284889921</c:v>
                </c:pt>
                <c:pt idx="147">
                  <c:v>2234.3023976860318</c:v>
                </c:pt>
                <c:pt idx="148">
                  <c:v>2234.9468314584451</c:v>
                </c:pt>
                <c:pt idx="149">
                  <c:v>2235.7888297495469</c:v>
                </c:pt>
                <c:pt idx="150">
                  <c:v>2238.1141741970059</c:v>
                </c:pt>
                <c:pt idx="151">
                  <c:v>2239.9300506242271</c:v>
                </c:pt>
                <c:pt idx="152">
                  <c:v>2242.1649289426718</c:v>
                </c:pt>
                <c:pt idx="153">
                  <c:v>2243.1314813059139</c:v>
                </c:pt>
                <c:pt idx="154">
                  <c:v>2246.6707220622961</c:v>
                </c:pt>
                <c:pt idx="155">
                  <c:v>2249.2709503190599</c:v>
                </c:pt>
                <c:pt idx="156">
                  <c:v>2250.140542630068</c:v>
                </c:pt>
                <c:pt idx="157">
                  <c:v>2250.8829928217838</c:v>
                </c:pt>
                <c:pt idx="158">
                  <c:v>2251.6234632342671</c:v>
                </c:pt>
                <c:pt idx="159">
                  <c:v>2251.9943383316909</c:v>
                </c:pt>
                <c:pt idx="160">
                  <c:v>2252.211477223022</c:v>
                </c:pt>
                <c:pt idx="161">
                  <c:v>2252.6690177812252</c:v>
                </c:pt>
                <c:pt idx="162">
                  <c:v>2252.872780622035</c:v>
                </c:pt>
                <c:pt idx="163">
                  <c:v>2253.0567863565939</c:v>
                </c:pt>
                <c:pt idx="164">
                  <c:v>2253.2008103354192</c:v>
                </c:pt>
                <c:pt idx="165">
                  <c:v>2253.5228267839589</c:v>
                </c:pt>
                <c:pt idx="166">
                  <c:v>2253.827036025074</c:v>
                </c:pt>
                <c:pt idx="167">
                  <c:v>2254.437566839656</c:v>
                </c:pt>
                <c:pt idx="168">
                  <c:v>2254.9405014645749</c:v>
                </c:pt>
                <c:pt idx="169">
                  <c:v>2255.2208504643681</c:v>
                </c:pt>
                <c:pt idx="170">
                  <c:v>2255.1939846408668</c:v>
                </c:pt>
                <c:pt idx="171">
                  <c:v>2255.464844603544</c:v>
                </c:pt>
                <c:pt idx="172">
                  <c:v>2256.1072752815721</c:v>
                </c:pt>
                <c:pt idx="173">
                  <c:v>2257.126178541901</c:v>
                </c:pt>
                <c:pt idx="174">
                  <c:v>2258.5337777321229</c:v>
                </c:pt>
                <c:pt idx="175">
                  <c:v>2258.9868944040259</c:v>
                </c:pt>
                <c:pt idx="176">
                  <c:v>2260.671549126791</c:v>
                </c:pt>
                <c:pt idx="177">
                  <c:v>2261.8367756783782</c:v>
                </c:pt>
                <c:pt idx="178">
                  <c:v>2261.9314475322531</c:v>
                </c:pt>
                <c:pt idx="179">
                  <c:v>2261.9715569638861</c:v>
                </c:pt>
                <c:pt idx="180">
                  <c:v>2261.9929484702861</c:v>
                </c:pt>
                <c:pt idx="181">
                  <c:v>2261.9999999999968</c:v>
                </c:pt>
                <c:pt idx="182">
                  <c:v>2261.889184416134</c:v>
                </c:pt>
                <c:pt idx="183">
                  <c:v>2260.8244519336849</c:v>
                </c:pt>
                <c:pt idx="184">
                  <c:v>2259.2947707249118</c:v>
                </c:pt>
                <c:pt idx="185">
                  <c:v>2257.5918211666799</c:v>
                </c:pt>
                <c:pt idx="186">
                  <c:v>2255.850184728451</c:v>
                </c:pt>
                <c:pt idx="187">
                  <c:v>2254.118476718179</c:v>
                </c:pt>
                <c:pt idx="188">
                  <c:v>2252.487186476566</c:v>
                </c:pt>
                <c:pt idx="189">
                  <c:v>2250.933642387904</c:v>
                </c:pt>
                <c:pt idx="190">
                  <c:v>2249.5218930834162</c:v>
                </c:pt>
                <c:pt idx="191">
                  <c:v>2247.1475609356062</c:v>
                </c:pt>
                <c:pt idx="192">
                  <c:v>2243.4058794495468</c:v>
                </c:pt>
                <c:pt idx="193">
                  <c:v>2239.5673983201282</c:v>
                </c:pt>
                <c:pt idx="194">
                  <c:v>2235.366295439253</c:v>
                </c:pt>
                <c:pt idx="195">
                  <c:v>2231.6822347555849</c:v>
                </c:pt>
                <c:pt idx="196">
                  <c:v>2228.0231216496172</c:v>
                </c:pt>
                <c:pt idx="197">
                  <c:v>2224.6511203921382</c:v>
                </c:pt>
                <c:pt idx="198">
                  <c:v>2224.9908260537031</c:v>
                </c:pt>
                <c:pt idx="199">
                  <c:v>2225.3534858077819</c:v>
                </c:pt>
                <c:pt idx="200">
                  <c:v>2225.7504371793739</c:v>
                </c:pt>
                <c:pt idx="201">
                  <c:v>2226.120571541308</c:v>
                </c:pt>
                <c:pt idx="202">
                  <c:v>2226.24436439483</c:v>
                </c:pt>
                <c:pt idx="203">
                  <c:v>2226.3418721839971</c:v>
                </c:pt>
                <c:pt idx="204">
                  <c:v>2226.5483082505102</c:v>
                </c:pt>
                <c:pt idx="205">
                  <c:v>2226.546368782766</c:v>
                </c:pt>
                <c:pt idx="206">
                  <c:v>2226.8715652466371</c:v>
                </c:pt>
                <c:pt idx="207">
                  <c:v>2226.9540614592279</c:v>
                </c:pt>
                <c:pt idx="208">
                  <c:v>2227.092580043367</c:v>
                </c:pt>
                <c:pt idx="209">
                  <c:v>2227.3193517928389</c:v>
                </c:pt>
                <c:pt idx="210">
                  <c:v>2227.5197994805699</c:v>
                </c:pt>
                <c:pt idx="211">
                  <c:v>2227.691888126496</c:v>
                </c:pt>
                <c:pt idx="212">
                  <c:v>2227.7820875585762</c:v>
                </c:pt>
                <c:pt idx="213">
                  <c:v>2228.2582620643029</c:v>
                </c:pt>
                <c:pt idx="214">
                  <c:v>2228.3739552168859</c:v>
                </c:pt>
                <c:pt idx="215">
                  <c:v>2228.5126859041211</c:v>
                </c:pt>
                <c:pt idx="216">
                  <c:v>2228.550025421569</c:v>
                </c:pt>
                <c:pt idx="217">
                  <c:v>2228.6161530133149</c:v>
                </c:pt>
                <c:pt idx="218">
                  <c:v>2228.8208159631581</c:v>
                </c:pt>
                <c:pt idx="219">
                  <c:v>2229.5457862654062</c:v>
                </c:pt>
                <c:pt idx="220">
                  <c:v>2230.564616898766</c:v>
                </c:pt>
                <c:pt idx="221">
                  <c:v>2232.0288574108909</c:v>
                </c:pt>
                <c:pt idx="222">
                  <c:v>2232.8983861535889</c:v>
                </c:pt>
                <c:pt idx="223">
                  <c:v>2233.006778718584</c:v>
                </c:pt>
                <c:pt idx="224">
                  <c:v>2233.1101761420841</c:v>
                </c:pt>
                <c:pt idx="225">
                  <c:v>2235.68983182393</c:v>
                </c:pt>
                <c:pt idx="226">
                  <c:v>2237.3938261085941</c:v>
                </c:pt>
                <c:pt idx="227">
                  <c:v>2239.1256833805342</c:v>
                </c:pt>
                <c:pt idx="228">
                  <c:v>2241.086878746496</c:v>
                </c:pt>
                <c:pt idx="229">
                  <c:v>2243.157293389158</c:v>
                </c:pt>
                <c:pt idx="230">
                  <c:v>2243.510781416278</c:v>
                </c:pt>
                <c:pt idx="231">
                  <c:v>2243.8112361603762</c:v>
                </c:pt>
                <c:pt idx="232">
                  <c:v>2244.0442623542349</c:v>
                </c:pt>
                <c:pt idx="233">
                  <c:v>2243.8063109119989</c:v>
                </c:pt>
                <c:pt idx="234">
                  <c:v>2243.3367887035351</c:v>
                </c:pt>
                <c:pt idx="235">
                  <c:v>2242.1967997874121</c:v>
                </c:pt>
                <c:pt idx="236">
                  <c:v>2240.7875431562479</c:v>
                </c:pt>
                <c:pt idx="237">
                  <c:v>2239.2683655862211</c:v>
                </c:pt>
                <c:pt idx="238">
                  <c:v>2237.5120313099969</c:v>
                </c:pt>
                <c:pt idx="239">
                  <c:v>2235.3493593413891</c:v>
                </c:pt>
                <c:pt idx="240">
                  <c:v>2232.4724537835241</c:v>
                </c:pt>
                <c:pt idx="241">
                  <c:v>2229.708899905851</c:v>
                </c:pt>
                <c:pt idx="242">
                  <c:v>2226.8975494933829</c:v>
                </c:pt>
                <c:pt idx="243">
                  <c:v>2223.3740275727109</c:v>
                </c:pt>
                <c:pt idx="244">
                  <c:v>2219.100515128775</c:v>
                </c:pt>
                <c:pt idx="245">
                  <c:v>2215.5534924461399</c:v>
                </c:pt>
                <c:pt idx="246">
                  <c:v>2212.6142800422149</c:v>
                </c:pt>
                <c:pt idx="247">
                  <c:v>2209.4302544293059</c:v>
                </c:pt>
                <c:pt idx="248">
                  <c:v>2204.4110556722699</c:v>
                </c:pt>
                <c:pt idx="249">
                  <c:v>2202.3978748649902</c:v>
                </c:pt>
                <c:pt idx="250">
                  <c:v>2202.5847829595259</c:v>
                </c:pt>
                <c:pt idx="251">
                  <c:v>2204.1875959223348</c:v>
                </c:pt>
                <c:pt idx="252">
                  <c:v>2205.832695463097</c:v>
                </c:pt>
                <c:pt idx="253">
                  <c:v>2206.7740731892331</c:v>
                </c:pt>
                <c:pt idx="254">
                  <c:v>2210.1990796690711</c:v>
                </c:pt>
                <c:pt idx="255">
                  <c:v>2211.9664096709821</c:v>
                </c:pt>
                <c:pt idx="256">
                  <c:v>2213.2243693314358</c:v>
                </c:pt>
                <c:pt idx="257">
                  <c:v>2214.0175296997309</c:v>
                </c:pt>
                <c:pt idx="258">
                  <c:v>2215.5714003430721</c:v>
                </c:pt>
                <c:pt idx="259">
                  <c:v>2217.1183325644411</c:v>
                </c:pt>
                <c:pt idx="260">
                  <c:v>2217.831805601214</c:v>
                </c:pt>
                <c:pt idx="261">
                  <c:v>2218.7814474043489</c:v>
                </c:pt>
                <c:pt idx="262">
                  <c:v>2222.292840332072</c:v>
                </c:pt>
                <c:pt idx="263">
                  <c:v>2223.5824280858919</c:v>
                </c:pt>
                <c:pt idx="264">
                  <c:v>2225.0291734424168</c:v>
                </c:pt>
                <c:pt idx="265">
                  <c:v>2225.7528812367959</c:v>
                </c:pt>
                <c:pt idx="266">
                  <c:v>2226.3199960629422</c:v>
                </c:pt>
                <c:pt idx="267">
                  <c:v>2226.6535191032099</c:v>
                </c:pt>
                <c:pt idx="268">
                  <c:v>2228.0806114288462</c:v>
                </c:pt>
                <c:pt idx="269">
                  <c:v>2228.993702810154</c:v>
                </c:pt>
                <c:pt idx="270">
                  <c:v>2229.8514701861568</c:v>
                </c:pt>
                <c:pt idx="271">
                  <c:v>2230.7509910364129</c:v>
                </c:pt>
                <c:pt idx="272">
                  <c:v>2231.5454018046798</c:v>
                </c:pt>
                <c:pt idx="273">
                  <c:v>2232.3555972114309</c:v>
                </c:pt>
                <c:pt idx="274">
                  <c:v>2233.6882846135568</c:v>
                </c:pt>
                <c:pt idx="275">
                  <c:v>2237.6371485165282</c:v>
                </c:pt>
                <c:pt idx="276">
                  <c:v>2239.4980379614531</c:v>
                </c:pt>
                <c:pt idx="277">
                  <c:v>2241.0246482587622</c:v>
                </c:pt>
                <c:pt idx="278">
                  <c:v>2243.4961037642188</c:v>
                </c:pt>
                <c:pt idx="279">
                  <c:v>2244.707766665274</c:v>
                </c:pt>
                <c:pt idx="280">
                  <c:v>2247.2725265694789</c:v>
                </c:pt>
                <c:pt idx="281">
                  <c:v>2250.10565180809</c:v>
                </c:pt>
                <c:pt idx="282">
                  <c:v>2253.7910856819299</c:v>
                </c:pt>
                <c:pt idx="283">
                  <c:v>2256.3560159200988</c:v>
                </c:pt>
                <c:pt idx="284">
                  <c:v>2259.4754333283472</c:v>
                </c:pt>
                <c:pt idx="285">
                  <c:v>2261.7483584753868</c:v>
                </c:pt>
                <c:pt idx="286">
                  <c:v>2261.9999999999968</c:v>
                </c:pt>
                <c:pt idx="287">
                  <c:v>2261.5968215421508</c:v>
                </c:pt>
                <c:pt idx="288">
                  <c:v>2260.717238270036</c:v>
                </c:pt>
                <c:pt idx="289">
                  <c:v>2259.2883827905512</c:v>
                </c:pt>
                <c:pt idx="290">
                  <c:v>2257.7062602244309</c:v>
                </c:pt>
                <c:pt idx="291">
                  <c:v>2256.1421394303529</c:v>
                </c:pt>
                <c:pt idx="292">
                  <c:v>2254.503408646669</c:v>
                </c:pt>
                <c:pt idx="293">
                  <c:v>2252.9199225339039</c:v>
                </c:pt>
                <c:pt idx="294">
                  <c:v>2251.6388086100569</c:v>
                </c:pt>
                <c:pt idx="295">
                  <c:v>2249.5858801601548</c:v>
                </c:pt>
                <c:pt idx="296">
                  <c:v>2245.417531576998</c:v>
                </c:pt>
                <c:pt idx="297">
                  <c:v>2241.3228131383921</c:v>
                </c:pt>
                <c:pt idx="298">
                  <c:v>2236.9467463879109</c:v>
                </c:pt>
                <c:pt idx="299">
                  <c:v>2232.4243236810189</c:v>
                </c:pt>
                <c:pt idx="300">
                  <c:v>2227.7475704299682</c:v>
                </c:pt>
                <c:pt idx="301">
                  <c:v>2223.9348655264371</c:v>
                </c:pt>
                <c:pt idx="302">
                  <c:v>2223.221088056519</c:v>
                </c:pt>
                <c:pt idx="303">
                  <c:v>2223.2293913610529</c:v>
                </c:pt>
                <c:pt idx="304">
                  <c:v>2223.0995171551708</c:v>
                </c:pt>
                <c:pt idx="305">
                  <c:v>2223.1594130352091</c:v>
                </c:pt>
                <c:pt idx="306">
                  <c:v>2223.5673417329622</c:v>
                </c:pt>
                <c:pt idx="307">
                  <c:v>2224.080931048532</c:v>
                </c:pt>
                <c:pt idx="308">
                  <c:v>2224.1380686114621</c:v>
                </c:pt>
                <c:pt idx="309">
                  <c:v>2224.108841600219</c:v>
                </c:pt>
                <c:pt idx="310">
                  <c:v>2224.6749367406478</c:v>
                </c:pt>
                <c:pt idx="311">
                  <c:v>2224.9069269610318</c:v>
                </c:pt>
                <c:pt idx="312">
                  <c:v>2225.1550822336571</c:v>
                </c:pt>
                <c:pt idx="313">
                  <c:v>2225.6665511998422</c:v>
                </c:pt>
                <c:pt idx="314">
                  <c:v>2225.9924757703061</c:v>
                </c:pt>
                <c:pt idx="315">
                  <c:v>2226.150808378994</c:v>
                </c:pt>
                <c:pt idx="316">
                  <c:v>2228.202496682477</c:v>
                </c:pt>
                <c:pt idx="317">
                  <c:v>2232.4782643085568</c:v>
                </c:pt>
                <c:pt idx="318">
                  <c:v>2233.3753418159158</c:v>
                </c:pt>
                <c:pt idx="319">
                  <c:v>2233.9223177572708</c:v>
                </c:pt>
                <c:pt idx="320">
                  <c:v>2235.2891320385829</c:v>
                </c:pt>
                <c:pt idx="321">
                  <c:v>2235.8740535926818</c:v>
                </c:pt>
                <c:pt idx="322">
                  <c:v>2237.1002706362278</c:v>
                </c:pt>
                <c:pt idx="323">
                  <c:v>2239.6978518925139</c:v>
                </c:pt>
                <c:pt idx="324">
                  <c:v>2241.4442139556531</c:v>
                </c:pt>
                <c:pt idx="325">
                  <c:v>2242.9923704721818</c:v>
                </c:pt>
                <c:pt idx="326">
                  <c:v>2244.203187993513</c:v>
                </c:pt>
                <c:pt idx="327">
                  <c:v>2245.545972944557</c:v>
                </c:pt>
                <c:pt idx="328">
                  <c:v>2246.7725910869581</c:v>
                </c:pt>
                <c:pt idx="329">
                  <c:v>2247.8308539654699</c:v>
                </c:pt>
                <c:pt idx="330">
                  <c:v>2248.8816115058139</c:v>
                </c:pt>
                <c:pt idx="331">
                  <c:v>2249.466113094617</c:v>
                </c:pt>
                <c:pt idx="332">
                  <c:v>2249.7323068370351</c:v>
                </c:pt>
                <c:pt idx="333">
                  <c:v>2250.900370623996</c:v>
                </c:pt>
                <c:pt idx="334">
                  <c:v>2252.1182039685241</c:v>
                </c:pt>
                <c:pt idx="335">
                  <c:v>2253.0377699433452</c:v>
                </c:pt>
                <c:pt idx="336">
                  <c:v>2253.218862113019</c:v>
                </c:pt>
                <c:pt idx="337">
                  <c:v>2253.1125718808798</c:v>
                </c:pt>
                <c:pt idx="338">
                  <c:v>2252.7275361411448</c:v>
                </c:pt>
                <c:pt idx="339">
                  <c:v>2251.8802883644471</c:v>
                </c:pt>
                <c:pt idx="340">
                  <c:v>2250.7373981219862</c:v>
                </c:pt>
                <c:pt idx="341">
                  <c:v>2249.264351340164</c:v>
                </c:pt>
                <c:pt idx="342">
                  <c:v>2247.5264523647552</c:v>
                </c:pt>
                <c:pt idx="343">
                  <c:v>2245.4181481208789</c:v>
                </c:pt>
                <c:pt idx="344">
                  <c:v>2243.009579929736</c:v>
                </c:pt>
                <c:pt idx="345">
                  <c:v>2240.203605915091</c:v>
                </c:pt>
                <c:pt idx="346">
                  <c:v>2236.8875463798531</c:v>
                </c:pt>
                <c:pt idx="347">
                  <c:v>2233.8085635880652</c:v>
                </c:pt>
                <c:pt idx="348">
                  <c:v>2229.86896796471</c:v>
                </c:pt>
                <c:pt idx="349">
                  <c:v>2225.4954587788179</c:v>
                </c:pt>
                <c:pt idx="350">
                  <c:v>2220.0421241185481</c:v>
                </c:pt>
                <c:pt idx="351">
                  <c:v>2214.3258013627528</c:v>
                </c:pt>
                <c:pt idx="352">
                  <c:v>2213.0365185154978</c:v>
                </c:pt>
                <c:pt idx="353">
                  <c:v>2213.1988208806852</c:v>
                </c:pt>
                <c:pt idx="354">
                  <c:v>2215.2368258413799</c:v>
                </c:pt>
                <c:pt idx="355">
                  <c:v>2216.4870108383971</c:v>
                </c:pt>
                <c:pt idx="356">
                  <c:v>2217.3726693538938</c:v>
                </c:pt>
                <c:pt idx="357">
                  <c:v>2218.1402841466611</c:v>
                </c:pt>
                <c:pt idx="358">
                  <c:v>2220.4703272929009</c:v>
                </c:pt>
                <c:pt idx="359">
                  <c:v>2223.9771041522999</c:v>
                </c:pt>
                <c:pt idx="360">
                  <c:v>2225.963835459409</c:v>
                </c:pt>
                <c:pt idx="361">
                  <c:v>2226.9613644558799</c:v>
                </c:pt>
                <c:pt idx="362">
                  <c:v>2227.8014848808139</c:v>
                </c:pt>
                <c:pt idx="363">
                  <c:v>2228.2237829364408</c:v>
                </c:pt>
                <c:pt idx="364">
                  <c:v>2228.663987832515</c:v>
                </c:pt>
                <c:pt idx="365">
                  <c:v>2229.032974858314</c:v>
                </c:pt>
                <c:pt idx="366">
                  <c:v>2229.2774265862572</c:v>
                </c:pt>
                <c:pt idx="367">
                  <c:v>2229.7814868481141</c:v>
                </c:pt>
                <c:pt idx="368">
                  <c:v>2230.4188736469732</c:v>
                </c:pt>
                <c:pt idx="369">
                  <c:v>2232.527891421742</c:v>
                </c:pt>
                <c:pt idx="370">
                  <c:v>2233.171661803759</c:v>
                </c:pt>
                <c:pt idx="371">
                  <c:v>2233.6749050469898</c:v>
                </c:pt>
                <c:pt idx="372">
                  <c:v>2234.104206208453</c:v>
                </c:pt>
                <c:pt idx="373">
                  <c:v>2234.6315903272812</c:v>
                </c:pt>
                <c:pt idx="374">
                  <c:v>2235.7280317301629</c:v>
                </c:pt>
                <c:pt idx="375">
                  <c:v>2237.0715597933731</c:v>
                </c:pt>
                <c:pt idx="376">
                  <c:v>2238.5174430829511</c:v>
                </c:pt>
                <c:pt idx="377">
                  <c:v>2240.0162809695848</c:v>
                </c:pt>
                <c:pt idx="378">
                  <c:v>2241.6926933238851</c:v>
                </c:pt>
                <c:pt idx="379">
                  <c:v>2244.0362995650862</c:v>
                </c:pt>
                <c:pt idx="380">
                  <c:v>2245.348997171594</c:v>
                </c:pt>
                <c:pt idx="381">
                  <c:v>2246.8134018485798</c:v>
                </c:pt>
                <c:pt idx="382">
                  <c:v>2248.6534422177779</c:v>
                </c:pt>
                <c:pt idx="383">
                  <c:v>2249.6513501995792</c:v>
                </c:pt>
                <c:pt idx="384">
                  <c:v>2250.2999916107351</c:v>
                </c:pt>
                <c:pt idx="385">
                  <c:v>2250.9559123054391</c:v>
                </c:pt>
                <c:pt idx="386">
                  <c:v>2251.8162969392661</c:v>
                </c:pt>
                <c:pt idx="387">
                  <c:v>2252.3935375758201</c:v>
                </c:pt>
                <c:pt idx="388">
                  <c:v>2252.5285730257592</c:v>
                </c:pt>
                <c:pt idx="389">
                  <c:v>2252.3527657266959</c:v>
                </c:pt>
                <c:pt idx="390">
                  <c:v>2251.6646387051969</c:v>
                </c:pt>
                <c:pt idx="391">
                  <c:v>2250.439679311397</c:v>
                </c:pt>
                <c:pt idx="392">
                  <c:v>2248.9335357256909</c:v>
                </c:pt>
                <c:pt idx="393">
                  <c:v>2247.2629640658029</c:v>
                </c:pt>
                <c:pt idx="394">
                  <c:v>2245.2892929114969</c:v>
                </c:pt>
                <c:pt idx="395">
                  <c:v>2243.0475851819178</c:v>
                </c:pt>
                <c:pt idx="396">
                  <c:v>2240.586472626444</c:v>
                </c:pt>
                <c:pt idx="397">
                  <c:v>2237.8163650560859</c:v>
                </c:pt>
                <c:pt idx="398">
                  <c:v>2236.0067598838268</c:v>
                </c:pt>
                <c:pt idx="399">
                  <c:v>2233.1027095639961</c:v>
                </c:pt>
                <c:pt idx="400">
                  <c:v>2229.10480936556</c:v>
                </c:pt>
                <c:pt idx="401">
                  <c:v>2225.7351224401132</c:v>
                </c:pt>
                <c:pt idx="402">
                  <c:v>2221.4950126625799</c:v>
                </c:pt>
                <c:pt idx="403">
                  <c:v>2216.329973783033</c:v>
                </c:pt>
                <c:pt idx="404">
                  <c:v>2215.6286517892781</c:v>
                </c:pt>
                <c:pt idx="405">
                  <c:v>2216.072542588638</c:v>
                </c:pt>
                <c:pt idx="406">
                  <c:v>2216.8462158218381</c:v>
                </c:pt>
                <c:pt idx="407">
                  <c:v>2217.8558465997539</c:v>
                </c:pt>
                <c:pt idx="408">
                  <c:v>2219.3811055841361</c:v>
                </c:pt>
                <c:pt idx="409">
                  <c:v>2220.4814477398081</c:v>
                </c:pt>
                <c:pt idx="410">
                  <c:v>2221.2181204593639</c:v>
                </c:pt>
                <c:pt idx="411">
                  <c:v>2222.8225309584109</c:v>
                </c:pt>
                <c:pt idx="412">
                  <c:v>2224.432556606821</c:v>
                </c:pt>
                <c:pt idx="413">
                  <c:v>2225.4222268189219</c:v>
                </c:pt>
                <c:pt idx="414">
                  <c:v>2228.9376492041652</c:v>
                </c:pt>
                <c:pt idx="415">
                  <c:v>2230.044563502579</c:v>
                </c:pt>
                <c:pt idx="416">
                  <c:v>2230.846682996591</c:v>
                </c:pt>
                <c:pt idx="417">
                  <c:v>2231.305982109654</c:v>
                </c:pt>
                <c:pt idx="418">
                  <c:v>2231.6312078264041</c:v>
                </c:pt>
                <c:pt idx="419">
                  <c:v>2235.7343412987302</c:v>
                </c:pt>
                <c:pt idx="420">
                  <c:v>2237.6928797937981</c:v>
                </c:pt>
                <c:pt idx="421">
                  <c:v>2238.7785583497762</c:v>
                </c:pt>
                <c:pt idx="422">
                  <c:v>2239.5444270591352</c:v>
                </c:pt>
                <c:pt idx="423">
                  <c:v>2240.0878105514489</c:v>
                </c:pt>
                <c:pt idx="424">
                  <c:v>2240.4446453256478</c:v>
                </c:pt>
                <c:pt idx="425">
                  <c:v>2240.7910852282271</c:v>
                </c:pt>
                <c:pt idx="426">
                  <c:v>2241.1866584640479</c:v>
                </c:pt>
                <c:pt idx="427">
                  <c:v>2241.6874189853561</c:v>
                </c:pt>
                <c:pt idx="428">
                  <c:v>2242.0083185292201</c:v>
                </c:pt>
                <c:pt idx="429">
                  <c:v>2242.8499103599052</c:v>
                </c:pt>
                <c:pt idx="430">
                  <c:v>2243.5604203586058</c:v>
                </c:pt>
                <c:pt idx="431">
                  <c:v>2243.996769941853</c:v>
                </c:pt>
                <c:pt idx="432">
                  <c:v>2244.2402825870672</c:v>
                </c:pt>
                <c:pt idx="433">
                  <c:v>2245.6797032062318</c:v>
                </c:pt>
                <c:pt idx="434">
                  <c:v>2245.5914935088081</c:v>
                </c:pt>
                <c:pt idx="435">
                  <c:v>2245.737019886978</c:v>
                </c:pt>
                <c:pt idx="436">
                  <c:v>2245.75104777873</c:v>
                </c:pt>
                <c:pt idx="437">
                  <c:v>2245.2053272382209</c:v>
                </c:pt>
                <c:pt idx="438">
                  <c:v>2244.4534278450128</c:v>
                </c:pt>
                <c:pt idx="439">
                  <c:v>2243.9171677724648</c:v>
                </c:pt>
                <c:pt idx="440">
                  <c:v>2243.3234785907448</c:v>
                </c:pt>
                <c:pt idx="441">
                  <c:v>2242.4457896352151</c:v>
                </c:pt>
                <c:pt idx="442">
                  <c:v>2241.343826023025</c:v>
                </c:pt>
                <c:pt idx="443">
                  <c:v>2240.1226118591858</c:v>
                </c:pt>
                <c:pt idx="444">
                  <c:v>2238.502568844875</c:v>
                </c:pt>
                <c:pt idx="445">
                  <c:v>2236.6476790097122</c:v>
                </c:pt>
                <c:pt idx="446">
                  <c:v>2234.7882572942949</c:v>
                </c:pt>
                <c:pt idx="447">
                  <c:v>2232.5832094839811</c:v>
                </c:pt>
                <c:pt idx="448">
                  <c:v>2229.2043117012181</c:v>
                </c:pt>
                <c:pt idx="449">
                  <c:v>2225.5763841260218</c:v>
                </c:pt>
                <c:pt idx="450">
                  <c:v>2221.7043540276072</c:v>
                </c:pt>
                <c:pt idx="451">
                  <c:v>2218.149657166975</c:v>
                </c:pt>
                <c:pt idx="452">
                  <c:v>2213.5720453812728</c:v>
                </c:pt>
                <c:pt idx="453">
                  <c:v>2209.9157087229901</c:v>
                </c:pt>
                <c:pt idx="454">
                  <c:v>2206.2971364492901</c:v>
                </c:pt>
                <c:pt idx="455">
                  <c:v>2203.1406035574119</c:v>
                </c:pt>
                <c:pt idx="456">
                  <c:v>2202.5701797000611</c:v>
                </c:pt>
                <c:pt idx="457">
                  <c:v>2202.7886864549791</c:v>
                </c:pt>
                <c:pt idx="458">
                  <c:v>2203.097285168014</c:v>
                </c:pt>
                <c:pt idx="459">
                  <c:v>2203.2869211983989</c:v>
                </c:pt>
                <c:pt idx="460">
                  <c:v>2204.4313713303059</c:v>
                </c:pt>
                <c:pt idx="461">
                  <c:v>2205.4946291610058</c:v>
                </c:pt>
                <c:pt idx="462">
                  <c:v>2206.6494673739439</c:v>
                </c:pt>
                <c:pt idx="463">
                  <c:v>2207.5726652288849</c:v>
                </c:pt>
                <c:pt idx="464">
                  <c:v>2208.247306158175</c:v>
                </c:pt>
                <c:pt idx="465">
                  <c:v>2208.516634341117</c:v>
                </c:pt>
                <c:pt idx="466">
                  <c:v>2208.717289486483</c:v>
                </c:pt>
                <c:pt idx="467">
                  <c:v>2209.5057320990868</c:v>
                </c:pt>
                <c:pt idx="468">
                  <c:v>2212.2169383339551</c:v>
                </c:pt>
                <c:pt idx="469">
                  <c:v>2213.7754807404508</c:v>
                </c:pt>
                <c:pt idx="470">
                  <c:v>2216.9540191909809</c:v>
                </c:pt>
                <c:pt idx="471">
                  <c:v>2218.4911742205081</c:v>
                </c:pt>
                <c:pt idx="472">
                  <c:v>2219.531323683801</c:v>
                </c:pt>
                <c:pt idx="473">
                  <c:v>2221.1415529616452</c:v>
                </c:pt>
                <c:pt idx="474">
                  <c:v>2222.1179781387982</c:v>
                </c:pt>
                <c:pt idx="475">
                  <c:v>2222.7447053989781</c:v>
                </c:pt>
                <c:pt idx="476">
                  <c:v>2223.407140703318</c:v>
                </c:pt>
                <c:pt idx="477">
                  <c:v>2224.0432960006219</c:v>
                </c:pt>
                <c:pt idx="478">
                  <c:v>2224.6188991055728</c:v>
                </c:pt>
                <c:pt idx="479">
                  <c:v>2225.0315764606689</c:v>
                </c:pt>
                <c:pt idx="480">
                  <c:v>2225.3888447258751</c:v>
                </c:pt>
                <c:pt idx="481">
                  <c:v>2225.9901954161442</c:v>
                </c:pt>
                <c:pt idx="482">
                  <c:v>2227.0806319826952</c:v>
                </c:pt>
                <c:pt idx="483">
                  <c:v>2228.6330824571569</c:v>
                </c:pt>
                <c:pt idx="484">
                  <c:v>2230.0872613084898</c:v>
                </c:pt>
                <c:pt idx="485">
                  <c:v>2232.4207605282359</c:v>
                </c:pt>
                <c:pt idx="486">
                  <c:v>2234.3590612052972</c:v>
                </c:pt>
                <c:pt idx="487">
                  <c:v>2235.9268030730882</c:v>
                </c:pt>
                <c:pt idx="488">
                  <c:v>2240.4095609703518</c:v>
                </c:pt>
                <c:pt idx="489">
                  <c:v>2243.162967168269</c:v>
                </c:pt>
                <c:pt idx="490">
                  <c:v>2245.198353993098</c:v>
                </c:pt>
                <c:pt idx="491">
                  <c:v>2247.206082882929</c:v>
                </c:pt>
                <c:pt idx="492">
                  <c:v>2248.6944783717122</c:v>
                </c:pt>
                <c:pt idx="493">
                  <c:v>2249.3317257597132</c:v>
                </c:pt>
                <c:pt idx="494">
                  <c:v>2249.7495462081001</c:v>
                </c:pt>
                <c:pt idx="495">
                  <c:v>2249.514511290467</c:v>
                </c:pt>
                <c:pt idx="496">
                  <c:v>2248.751043851606</c:v>
                </c:pt>
                <c:pt idx="497">
                  <c:v>2247.5795346718191</c:v>
                </c:pt>
                <c:pt idx="498">
                  <c:v>2246.2711773836991</c:v>
                </c:pt>
                <c:pt idx="499">
                  <c:v>2244.9441480738201</c:v>
                </c:pt>
                <c:pt idx="500">
                  <c:v>2243.6460975783639</c:v>
                </c:pt>
                <c:pt idx="501">
                  <c:v>2242.4070186791469</c:v>
                </c:pt>
                <c:pt idx="502">
                  <c:v>2241.1213278386999</c:v>
                </c:pt>
                <c:pt idx="503">
                  <c:v>2238.7547791881452</c:v>
                </c:pt>
                <c:pt idx="504">
                  <c:v>2234.3103624596179</c:v>
                </c:pt>
                <c:pt idx="505">
                  <c:v>2230.20181853643</c:v>
                </c:pt>
                <c:pt idx="506">
                  <c:v>2225.860034634552</c:v>
                </c:pt>
                <c:pt idx="507">
                  <c:v>2220.5141680105762</c:v>
                </c:pt>
                <c:pt idx="508">
                  <c:v>2214.8693904927932</c:v>
                </c:pt>
                <c:pt idx="509">
                  <c:v>2209.6724354976482</c:v>
                </c:pt>
                <c:pt idx="510">
                  <c:v>2208.6847156690701</c:v>
                </c:pt>
                <c:pt idx="511">
                  <c:v>2208.8450674280639</c:v>
                </c:pt>
                <c:pt idx="512">
                  <c:v>2209.7592462331768</c:v>
                </c:pt>
                <c:pt idx="513">
                  <c:v>2219.7249789503339</c:v>
                </c:pt>
                <c:pt idx="514">
                  <c:v>2222.403467446914</c:v>
                </c:pt>
                <c:pt idx="515">
                  <c:v>2224.1062207588911</c:v>
                </c:pt>
                <c:pt idx="516">
                  <c:v>2224.9973099309532</c:v>
                </c:pt>
                <c:pt idx="517">
                  <c:v>2225.5239560010518</c:v>
                </c:pt>
                <c:pt idx="518">
                  <c:v>2226.647782321033</c:v>
                </c:pt>
                <c:pt idx="519">
                  <c:v>2227.356874741281</c:v>
                </c:pt>
                <c:pt idx="520">
                  <c:v>2228.008704405936</c:v>
                </c:pt>
                <c:pt idx="521">
                  <c:v>2230.0529056944129</c:v>
                </c:pt>
                <c:pt idx="522">
                  <c:v>2231.3207226884451</c:v>
                </c:pt>
                <c:pt idx="523">
                  <c:v>2231.9841161345471</c:v>
                </c:pt>
                <c:pt idx="524">
                  <c:v>2232.5058840906581</c:v>
                </c:pt>
                <c:pt idx="525">
                  <c:v>2232.8874375779628</c:v>
                </c:pt>
                <c:pt idx="526">
                  <c:v>2233.3896574448731</c:v>
                </c:pt>
                <c:pt idx="527">
                  <c:v>2234.8683490864878</c:v>
                </c:pt>
                <c:pt idx="528">
                  <c:v>2236.3689273411678</c:v>
                </c:pt>
                <c:pt idx="529">
                  <c:v>2237.0967019137538</c:v>
                </c:pt>
                <c:pt idx="530">
                  <c:v>2238.3630913923489</c:v>
                </c:pt>
                <c:pt idx="531">
                  <c:v>2241.7822692165792</c:v>
                </c:pt>
                <c:pt idx="532">
                  <c:v>2245.1582591509382</c:v>
                </c:pt>
                <c:pt idx="533">
                  <c:v>2247.33720406667</c:v>
                </c:pt>
                <c:pt idx="534">
                  <c:v>2248.8792552220921</c:v>
                </c:pt>
                <c:pt idx="535">
                  <c:v>2250.6416276884329</c:v>
                </c:pt>
                <c:pt idx="536">
                  <c:v>2251.7652272591658</c:v>
                </c:pt>
                <c:pt idx="537">
                  <c:v>2253.0248378761271</c:v>
                </c:pt>
                <c:pt idx="538">
                  <c:v>2254.1463013751322</c:v>
                </c:pt>
                <c:pt idx="539">
                  <c:v>2255.9080998998311</c:v>
                </c:pt>
                <c:pt idx="540">
                  <c:v>2257.6198132652098</c:v>
                </c:pt>
                <c:pt idx="541">
                  <c:v>2258.9571748296048</c:v>
                </c:pt>
                <c:pt idx="542">
                  <c:v>2260.7572459907851</c:v>
                </c:pt>
                <c:pt idx="543">
                  <c:v>2261.9440299361499</c:v>
                </c:pt>
                <c:pt idx="544">
                  <c:v>2261.8434707986398</c:v>
                </c:pt>
                <c:pt idx="545">
                  <c:v>2261.3955429304051</c:v>
                </c:pt>
                <c:pt idx="546">
                  <c:v>2260.3722070550439</c:v>
                </c:pt>
                <c:pt idx="547">
                  <c:v>2259.0136272482159</c:v>
                </c:pt>
                <c:pt idx="548">
                  <c:v>2257.5988733913359</c:v>
                </c:pt>
                <c:pt idx="549">
                  <c:v>2255.9785793757478</c:v>
                </c:pt>
                <c:pt idx="550">
                  <c:v>2254.0541783543108</c:v>
                </c:pt>
                <c:pt idx="551">
                  <c:v>2251.8284844371219</c:v>
                </c:pt>
                <c:pt idx="552">
                  <c:v>2249.762598193483</c:v>
                </c:pt>
                <c:pt idx="553">
                  <c:v>2247.488916107362</c:v>
                </c:pt>
                <c:pt idx="554">
                  <c:v>2245.6555969009969</c:v>
                </c:pt>
                <c:pt idx="555">
                  <c:v>2243.3504046825169</c:v>
                </c:pt>
                <c:pt idx="556">
                  <c:v>2238.444804714155</c:v>
                </c:pt>
                <c:pt idx="557">
                  <c:v>2234.2625081539391</c:v>
                </c:pt>
                <c:pt idx="558">
                  <c:v>2229.9090180757239</c:v>
                </c:pt>
                <c:pt idx="559">
                  <c:v>2225.414438305334</c:v>
                </c:pt>
                <c:pt idx="560">
                  <c:v>2220.4774200725169</c:v>
                </c:pt>
                <c:pt idx="561">
                  <c:v>2215.9092871506609</c:v>
                </c:pt>
                <c:pt idx="562">
                  <c:v>2215.5016873400941</c:v>
                </c:pt>
                <c:pt idx="563">
                  <c:v>2216.3812287248088</c:v>
                </c:pt>
                <c:pt idx="564">
                  <c:v>2216.6153583404121</c:v>
                </c:pt>
                <c:pt idx="565">
                  <c:v>2216.862780134657</c:v>
                </c:pt>
                <c:pt idx="566">
                  <c:v>2218.1709952242741</c:v>
                </c:pt>
                <c:pt idx="567">
                  <c:v>2218.9901541629588</c:v>
                </c:pt>
                <c:pt idx="568">
                  <c:v>2219.9638050140361</c:v>
                </c:pt>
                <c:pt idx="569">
                  <c:v>2222.9857340211738</c:v>
                </c:pt>
                <c:pt idx="570">
                  <c:v>2223.8414583737372</c:v>
                </c:pt>
                <c:pt idx="571">
                  <c:v>2224.5318228218889</c:v>
                </c:pt>
                <c:pt idx="572">
                  <c:v>2225.128287803981</c:v>
                </c:pt>
                <c:pt idx="573">
                  <c:v>2225.488472534028</c:v>
                </c:pt>
                <c:pt idx="574">
                  <c:v>2226.0117265760859</c:v>
                </c:pt>
                <c:pt idx="575">
                  <c:v>2226.2854471345609</c:v>
                </c:pt>
                <c:pt idx="576">
                  <c:v>2226.5880379685159</c:v>
                </c:pt>
                <c:pt idx="577">
                  <c:v>2227.0901991062942</c:v>
                </c:pt>
                <c:pt idx="578">
                  <c:v>2227.8620047893041</c:v>
                </c:pt>
                <c:pt idx="579">
                  <c:v>2228.349518489802</c:v>
                </c:pt>
                <c:pt idx="580">
                  <c:v>2228.7032869442519</c:v>
                </c:pt>
                <c:pt idx="581">
                  <c:v>2229.3710275237099</c:v>
                </c:pt>
                <c:pt idx="582">
                  <c:v>2229.9868713332462</c:v>
                </c:pt>
                <c:pt idx="583">
                  <c:v>2230.6735882703429</c:v>
                </c:pt>
                <c:pt idx="584">
                  <c:v>2231.251782180103</c:v>
                </c:pt>
                <c:pt idx="585">
                  <c:v>2231.5977435484001</c:v>
                </c:pt>
                <c:pt idx="586">
                  <c:v>2231.5621299152922</c:v>
                </c:pt>
                <c:pt idx="587">
                  <c:v>2232.059530887404</c:v>
                </c:pt>
                <c:pt idx="588">
                  <c:v>2232.7369198014958</c:v>
                </c:pt>
                <c:pt idx="589">
                  <c:v>2232.7438617640059</c:v>
                </c:pt>
                <c:pt idx="590">
                  <c:v>2233.733212125268</c:v>
                </c:pt>
                <c:pt idx="591">
                  <c:v>2235.7864328431078</c:v>
                </c:pt>
                <c:pt idx="592">
                  <c:v>2242.2787187331601</c:v>
                </c:pt>
                <c:pt idx="593">
                  <c:v>2246.1561885848751</c:v>
                </c:pt>
                <c:pt idx="594">
                  <c:v>2249.5362487685979</c:v>
                </c:pt>
                <c:pt idx="595">
                  <c:v>2251.7140352086112</c:v>
                </c:pt>
                <c:pt idx="596">
                  <c:v>2253.5724993564659</c:v>
                </c:pt>
                <c:pt idx="597">
                  <c:v>2255.236469235278</c:v>
                </c:pt>
                <c:pt idx="598">
                  <c:v>2257.117464063952</c:v>
                </c:pt>
                <c:pt idx="599">
                  <c:v>2258.148456633437</c:v>
                </c:pt>
                <c:pt idx="600">
                  <c:v>2258.0239971654419</c:v>
                </c:pt>
                <c:pt idx="601">
                  <c:v>2256.8318226653382</c:v>
                </c:pt>
                <c:pt idx="602">
                  <c:v>2255.2498920735411</c:v>
                </c:pt>
                <c:pt idx="603">
                  <c:v>2253.610999999572</c:v>
                </c:pt>
                <c:pt idx="604">
                  <c:v>2251.973442664751</c:v>
                </c:pt>
                <c:pt idx="605">
                  <c:v>2250.5360400698178</c:v>
                </c:pt>
                <c:pt idx="606">
                  <c:v>2249.4716053779212</c:v>
                </c:pt>
                <c:pt idx="607">
                  <c:v>2247.3511022186699</c:v>
                </c:pt>
                <c:pt idx="608">
                  <c:v>2242.9019536531782</c:v>
                </c:pt>
                <c:pt idx="609">
                  <c:v>2239.1530388238398</c:v>
                </c:pt>
                <c:pt idx="610">
                  <c:v>2235.3571380834469</c:v>
                </c:pt>
                <c:pt idx="611">
                  <c:v>2231.310009463733</c:v>
                </c:pt>
                <c:pt idx="612">
                  <c:v>2227.1826562603669</c:v>
                </c:pt>
                <c:pt idx="613">
                  <c:v>2223.6714538182</c:v>
                </c:pt>
                <c:pt idx="614">
                  <c:v>2223.1376003104851</c:v>
                </c:pt>
                <c:pt idx="615">
                  <c:v>2223.2952351166441</c:v>
                </c:pt>
                <c:pt idx="616">
                  <c:v>2223.6564124273509</c:v>
                </c:pt>
                <c:pt idx="617">
                  <c:v>2225.5896977773391</c:v>
                </c:pt>
                <c:pt idx="618">
                  <c:v>2230.4449667883109</c:v>
                </c:pt>
                <c:pt idx="619">
                  <c:v>2231.1275571394422</c:v>
                </c:pt>
                <c:pt idx="620">
                  <c:v>2231.818805921459</c:v>
                </c:pt>
                <c:pt idx="621">
                  <c:v>2232.594730560802</c:v>
                </c:pt>
                <c:pt idx="622">
                  <c:v>2233.2589115687392</c:v>
                </c:pt>
                <c:pt idx="623">
                  <c:v>2233.7782233594212</c:v>
                </c:pt>
                <c:pt idx="624">
                  <c:v>2234.5739013477369</c:v>
                </c:pt>
                <c:pt idx="625">
                  <c:v>2237.0424554448009</c:v>
                </c:pt>
                <c:pt idx="626">
                  <c:v>2241.38781183024</c:v>
                </c:pt>
                <c:pt idx="627">
                  <c:v>2242.4001373147262</c:v>
                </c:pt>
                <c:pt idx="628">
                  <c:v>2243.0358918306219</c:v>
                </c:pt>
                <c:pt idx="629">
                  <c:v>2243.460368164132</c:v>
                </c:pt>
                <c:pt idx="630">
                  <c:v>2243.781117208267</c:v>
                </c:pt>
                <c:pt idx="631">
                  <c:v>2244.0230015947</c:v>
                </c:pt>
                <c:pt idx="632">
                  <c:v>2244.3263012691591</c:v>
                </c:pt>
                <c:pt idx="633">
                  <c:v>2244.7277882340591</c:v>
                </c:pt>
                <c:pt idx="634">
                  <c:v>2245.1485956827091</c:v>
                </c:pt>
                <c:pt idx="635">
                  <c:v>2245.5450765956371</c:v>
                </c:pt>
                <c:pt idx="636">
                  <c:v>2245.9522543080302</c:v>
                </c:pt>
                <c:pt idx="637">
                  <c:v>2246.4495529965529</c:v>
                </c:pt>
                <c:pt idx="638">
                  <c:v>2246.94925732504</c:v>
                </c:pt>
                <c:pt idx="639">
                  <c:v>2248.0158822987291</c:v>
                </c:pt>
                <c:pt idx="640">
                  <c:v>2249.6840560316859</c:v>
                </c:pt>
                <c:pt idx="641">
                  <c:v>2251.2042680782388</c:v>
                </c:pt>
                <c:pt idx="642">
                  <c:v>2252.9115877391068</c:v>
                </c:pt>
                <c:pt idx="643">
                  <c:v>2255.130115995657</c:v>
                </c:pt>
                <c:pt idx="644">
                  <c:v>2257.952813965333</c:v>
                </c:pt>
                <c:pt idx="645">
                  <c:v>2260.6717771912408</c:v>
                </c:pt>
                <c:pt idx="646">
                  <c:v>2261.772927885992</c:v>
                </c:pt>
                <c:pt idx="647">
                  <c:v>2261.9076456038529</c:v>
                </c:pt>
                <c:pt idx="648">
                  <c:v>2261.967626338057</c:v>
                </c:pt>
                <c:pt idx="649">
                  <c:v>2261.8243067142021</c:v>
                </c:pt>
                <c:pt idx="650">
                  <c:v>2260.9657939854519</c:v>
                </c:pt>
                <c:pt idx="651">
                  <c:v>2259.5459684010439</c:v>
                </c:pt>
                <c:pt idx="652">
                  <c:v>2257.8835950358748</c:v>
                </c:pt>
                <c:pt idx="653">
                  <c:v>2256.087216986683</c:v>
                </c:pt>
                <c:pt idx="654">
                  <c:v>2254.2704814637509</c:v>
                </c:pt>
                <c:pt idx="655">
                  <c:v>2252.4804102614698</c:v>
                </c:pt>
                <c:pt idx="656">
                  <c:v>2250.656952827741</c:v>
                </c:pt>
                <c:pt idx="657">
                  <c:v>2248.8666896265349</c:v>
                </c:pt>
                <c:pt idx="658">
                  <c:v>2247.0085828960118</c:v>
                </c:pt>
                <c:pt idx="659">
                  <c:v>2244.9405684737681</c:v>
                </c:pt>
                <c:pt idx="660">
                  <c:v>2241.4705250781781</c:v>
                </c:pt>
                <c:pt idx="661">
                  <c:v>2237.7445598434069</c:v>
                </c:pt>
                <c:pt idx="662">
                  <c:v>2233.8801891626722</c:v>
                </c:pt>
                <c:pt idx="663">
                  <c:v>2229.7999220993752</c:v>
                </c:pt>
              </c:numCache>
            </c:numRef>
          </c:val>
          <c:smooth val="0"/>
        </c:ser>
        <c:dLbls>
          <c:showLegendKey val="0"/>
          <c:showVal val="0"/>
          <c:showCatName val="0"/>
          <c:showSerName val="0"/>
          <c:showPercent val="0"/>
          <c:showBubbleSize val="0"/>
        </c:dLbls>
        <c:smooth val="0"/>
        <c:axId val="259060800"/>
        <c:axId val="296925344"/>
      </c:lineChart>
      <c:catAx>
        <c:axId val="259060800"/>
        <c:scaling>
          <c:orientation val="minMax"/>
        </c:scaling>
        <c:delete val="0"/>
        <c:axPos val="b"/>
        <c:numFmt formatCode="General" sourceLinked="1"/>
        <c:majorTickMark val="out"/>
        <c:minorTickMark val="none"/>
        <c:tickLblPos val="nextTo"/>
        <c:spPr>
          <a:noFill/>
          <a:ln w="50800" cap="flat" cmpd="sng" algn="ctr">
            <a:solidFill>
              <a:schemeClr val="tx1"/>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296925344"/>
        <c:crosses val="autoZero"/>
        <c:auto val="1"/>
        <c:lblAlgn val="ctr"/>
        <c:lblOffset val="100"/>
        <c:noMultiLvlLbl val="0"/>
      </c:catAx>
      <c:valAx>
        <c:axId val="296925344"/>
        <c:scaling>
          <c:orientation val="minMax"/>
          <c:min val="2100"/>
        </c:scaling>
        <c:delete val="0"/>
        <c:axPos val="l"/>
        <c:title>
          <c:tx>
            <c:rich>
              <a:bodyPr rot="-5400000" spcFirstLastPara="1" vertOverflow="ellipsis" vert="horz" wrap="square" anchor="ctr" anchorCtr="1"/>
              <a:lstStyle/>
              <a:p>
                <a:pPr>
                  <a:defRPr sz="3200" b="1" i="0" u="none" strike="noStrike" kern="1200" baseline="0">
                    <a:solidFill>
                      <a:schemeClr val="tx1"/>
                    </a:solidFill>
                    <a:latin typeface="+mn-lt"/>
                    <a:ea typeface="+mn-ea"/>
                    <a:cs typeface="+mn-cs"/>
                  </a:defRPr>
                </a:pPr>
                <a:r>
                  <a:rPr lang="en-US" sz="3200" b="1" dirty="0" smtClean="0">
                    <a:solidFill>
                      <a:schemeClr val="tx1"/>
                    </a:solidFill>
                  </a:rPr>
                  <a:t>Surface elevation (ft)</a:t>
                </a:r>
                <a:endParaRPr lang="en-US" sz="3200" b="1" dirty="0">
                  <a:solidFill>
                    <a:schemeClr val="tx1"/>
                  </a:solidFill>
                </a:endParaRPr>
              </a:p>
            </c:rich>
          </c:tx>
          <c:overlay val="0"/>
          <c:spPr>
            <a:noFill/>
            <a:ln>
              <a:noFill/>
            </a:ln>
            <a:effectLst/>
          </c:spPr>
          <c:txPr>
            <a:bodyPr rot="-5400000" spcFirstLastPara="1" vertOverflow="ellipsis" vert="horz" wrap="square" anchor="ctr" anchorCtr="1"/>
            <a:lstStyle/>
            <a:p>
              <a:pPr>
                <a:defRPr sz="3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508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5906080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745677711296938"/>
          <c:y val="4.6296296296296294E-2"/>
          <c:w val="0.81272343019942761"/>
          <c:h val="0.79571011956838733"/>
        </c:manualLayout>
      </c:layout>
      <c:lineChart>
        <c:grouping val="standard"/>
        <c:varyColors val="0"/>
        <c:ser>
          <c:idx val="0"/>
          <c:order val="0"/>
          <c:tx>
            <c:v>KDRPP</c:v>
          </c:tx>
          <c:spPr>
            <a:ln w="47625" cap="rnd">
              <a:solidFill>
                <a:srgbClr val="C00000"/>
              </a:solidFill>
              <a:round/>
            </a:ln>
            <a:effectLst/>
          </c:spPr>
          <c:marker>
            <c:symbol val="none"/>
          </c:marker>
          <c:cat>
            <c:numRef>
              <c:f>'IP2_IP baseline_1981-1996'!$A$9:$A$841</c:f>
              <c:numCache>
                <c:formatCode>General</c:formatCode>
                <c:ptCount val="833"/>
                <c:pt idx="0">
                  <c:v>1981</c:v>
                </c:pt>
                <c:pt idx="52">
                  <c:v>1982</c:v>
                </c:pt>
                <c:pt idx="104">
                  <c:v>1983</c:v>
                </c:pt>
                <c:pt idx="156">
                  <c:v>1984</c:v>
                </c:pt>
                <c:pt idx="208">
                  <c:v>1985</c:v>
                </c:pt>
                <c:pt idx="260">
                  <c:v>1986</c:v>
                </c:pt>
                <c:pt idx="312">
                  <c:v>1987</c:v>
                </c:pt>
                <c:pt idx="364">
                  <c:v>1988</c:v>
                </c:pt>
                <c:pt idx="416">
                  <c:v>1989</c:v>
                </c:pt>
                <c:pt idx="468">
                  <c:v>1990</c:v>
                </c:pt>
                <c:pt idx="520">
                  <c:v>1991</c:v>
                </c:pt>
                <c:pt idx="572">
                  <c:v>1992</c:v>
                </c:pt>
                <c:pt idx="624">
                  <c:v>1993</c:v>
                </c:pt>
                <c:pt idx="676">
                  <c:v>1994</c:v>
                </c:pt>
                <c:pt idx="728">
                  <c:v>1995</c:v>
                </c:pt>
                <c:pt idx="780">
                  <c:v>1996</c:v>
                </c:pt>
              </c:numCache>
            </c:numRef>
          </c:cat>
          <c:val>
            <c:numRef>
              <c:f>'IP2_IP baseline_1981-1996'!$B$9:$B$841</c:f>
              <c:numCache>
                <c:formatCode>#,##0.0</c:formatCode>
                <c:ptCount val="833"/>
                <c:pt idx="0">
                  <c:v>2237.0235221045382</c:v>
                </c:pt>
                <c:pt idx="1">
                  <c:v>2239.8885862388938</c:v>
                </c:pt>
                <c:pt idx="2">
                  <c:v>2241.9839852193659</c:v>
                </c:pt>
                <c:pt idx="3">
                  <c:v>2243.8759501031818</c:v>
                </c:pt>
                <c:pt idx="4">
                  <c:v>2245.877524382493</c:v>
                </c:pt>
                <c:pt idx="5">
                  <c:v>2246.8823782426412</c:v>
                </c:pt>
                <c:pt idx="6">
                  <c:v>2247.301894985877</c:v>
                </c:pt>
                <c:pt idx="7">
                  <c:v>2250.503926641888</c:v>
                </c:pt>
                <c:pt idx="8">
                  <c:v>2252.0002191654348</c:v>
                </c:pt>
                <c:pt idx="9">
                  <c:v>2252.8431501668392</c:v>
                </c:pt>
                <c:pt idx="10">
                  <c:v>2253.4156468033152</c:v>
                </c:pt>
                <c:pt idx="11">
                  <c:v>2254.0194926614099</c:v>
                </c:pt>
                <c:pt idx="12">
                  <c:v>2254.6721142260139</c:v>
                </c:pt>
                <c:pt idx="13">
                  <c:v>2255.4811108626859</c:v>
                </c:pt>
                <c:pt idx="14">
                  <c:v>2256.151962182018</c:v>
                </c:pt>
                <c:pt idx="15">
                  <c:v>2256.1660194350229</c:v>
                </c:pt>
                <c:pt idx="16">
                  <c:v>2257.1213993695951</c:v>
                </c:pt>
                <c:pt idx="17">
                  <c:v>2259.5746005956839</c:v>
                </c:pt>
                <c:pt idx="18">
                  <c:v>2260.6359261168809</c:v>
                </c:pt>
                <c:pt idx="19">
                  <c:v>2259.7301319914918</c:v>
                </c:pt>
                <c:pt idx="20">
                  <c:v>2259.6153030821852</c:v>
                </c:pt>
                <c:pt idx="21">
                  <c:v>2260.0649018576269</c:v>
                </c:pt>
                <c:pt idx="22">
                  <c:v>2259.8013466598122</c:v>
                </c:pt>
                <c:pt idx="23">
                  <c:v>2259.5471009062262</c:v>
                </c:pt>
                <c:pt idx="24">
                  <c:v>2259.1799156501388</c:v>
                </c:pt>
                <c:pt idx="25">
                  <c:v>2259.1692365607091</c:v>
                </c:pt>
                <c:pt idx="26">
                  <c:v>2258.2103681949611</c:v>
                </c:pt>
                <c:pt idx="27">
                  <c:v>2257.2402430185321</c:v>
                </c:pt>
                <c:pt idx="28">
                  <c:v>2255.6271153797402</c:v>
                </c:pt>
                <c:pt idx="29">
                  <c:v>2253.445972295207</c:v>
                </c:pt>
                <c:pt idx="30">
                  <c:v>2250.999145161818</c:v>
                </c:pt>
                <c:pt idx="31">
                  <c:v>2248.2970874448329</c:v>
                </c:pt>
                <c:pt idx="32">
                  <c:v>2245.1259892521148</c:v>
                </c:pt>
                <c:pt idx="33">
                  <c:v>2242.2142290110178</c:v>
                </c:pt>
                <c:pt idx="34">
                  <c:v>2239.3417345855692</c:v>
                </c:pt>
                <c:pt idx="35">
                  <c:v>2235.9147719115731</c:v>
                </c:pt>
                <c:pt idx="36">
                  <c:v>2231.7701609845381</c:v>
                </c:pt>
                <c:pt idx="37">
                  <c:v>2227.247024029054</c:v>
                </c:pt>
                <c:pt idx="38">
                  <c:v>2222.1511182748959</c:v>
                </c:pt>
                <c:pt idx="39">
                  <c:v>2217.4050195845489</c:v>
                </c:pt>
                <c:pt idx="40">
                  <c:v>2218.4124079329772</c:v>
                </c:pt>
                <c:pt idx="41">
                  <c:v>2218.9928512825381</c:v>
                </c:pt>
                <c:pt idx="42">
                  <c:v>2219.3044566083072</c:v>
                </c:pt>
                <c:pt idx="43">
                  <c:v>2219.5310630531758</c:v>
                </c:pt>
                <c:pt idx="44">
                  <c:v>2220.0372051642489</c:v>
                </c:pt>
                <c:pt idx="45">
                  <c:v>2220.4282829233612</c:v>
                </c:pt>
                <c:pt idx="46">
                  <c:v>2221.070519820712</c:v>
                </c:pt>
                <c:pt idx="47">
                  <c:v>2221.7505886267581</c:v>
                </c:pt>
                <c:pt idx="48">
                  <c:v>2223.013187657788</c:v>
                </c:pt>
                <c:pt idx="49">
                  <c:v>2223.8881833831351</c:v>
                </c:pt>
                <c:pt idx="50">
                  <c:v>2224.6235296356099</c:v>
                </c:pt>
                <c:pt idx="51">
                  <c:v>2225.1399220273711</c:v>
                </c:pt>
                <c:pt idx="52">
                  <c:v>2225.657299331368</c:v>
                </c:pt>
                <c:pt idx="53">
                  <c:v>2225.8690981265181</c:v>
                </c:pt>
                <c:pt idx="54">
                  <c:v>2226.4319479145379</c:v>
                </c:pt>
                <c:pt idx="55">
                  <c:v>2227.40663976819</c:v>
                </c:pt>
                <c:pt idx="56">
                  <c:v>2231.0565425660361</c:v>
                </c:pt>
                <c:pt idx="57">
                  <c:v>2233.6125663207572</c:v>
                </c:pt>
                <c:pt idx="58">
                  <c:v>2235.123623500851</c:v>
                </c:pt>
                <c:pt idx="59">
                  <c:v>2241.0612995154838</c:v>
                </c:pt>
                <c:pt idx="60">
                  <c:v>2245.083471560848</c:v>
                </c:pt>
                <c:pt idx="61">
                  <c:v>2246.9858992521749</c:v>
                </c:pt>
                <c:pt idx="62">
                  <c:v>2248.679956709917</c:v>
                </c:pt>
                <c:pt idx="63">
                  <c:v>2249.816879181235</c:v>
                </c:pt>
                <c:pt idx="64">
                  <c:v>2250.6607418338322</c:v>
                </c:pt>
                <c:pt idx="65">
                  <c:v>2251.327676111564</c:v>
                </c:pt>
                <c:pt idx="66">
                  <c:v>2251.9538131845779</c:v>
                </c:pt>
                <c:pt idx="67">
                  <c:v>2252.9287511925309</c:v>
                </c:pt>
                <c:pt idx="68">
                  <c:v>2252.704138957406</c:v>
                </c:pt>
                <c:pt idx="69">
                  <c:v>2252.7879849939018</c:v>
                </c:pt>
                <c:pt idx="70">
                  <c:v>2253.1637815189292</c:v>
                </c:pt>
                <c:pt idx="71">
                  <c:v>2253.8329159914269</c:v>
                </c:pt>
                <c:pt idx="72">
                  <c:v>2254.9754996073561</c:v>
                </c:pt>
                <c:pt idx="73">
                  <c:v>2257.7043587463659</c:v>
                </c:pt>
                <c:pt idx="74">
                  <c:v>2259.504772381265</c:v>
                </c:pt>
                <c:pt idx="75">
                  <c:v>2260.8271427572899</c:v>
                </c:pt>
                <c:pt idx="76">
                  <c:v>2261.7596332658291</c:v>
                </c:pt>
                <c:pt idx="77">
                  <c:v>2261.957870056824</c:v>
                </c:pt>
                <c:pt idx="78">
                  <c:v>2261.9999999999968</c:v>
                </c:pt>
                <c:pt idx="79">
                  <c:v>2261.6502016790209</c:v>
                </c:pt>
                <c:pt idx="80">
                  <c:v>2261.022245408521</c:v>
                </c:pt>
                <c:pt idx="81">
                  <c:v>2259.4365093061301</c:v>
                </c:pt>
                <c:pt idx="82">
                  <c:v>2257.7156523688632</c:v>
                </c:pt>
                <c:pt idx="83">
                  <c:v>2256.3321071196629</c:v>
                </c:pt>
                <c:pt idx="84">
                  <c:v>2254.338453195036</c:v>
                </c:pt>
                <c:pt idx="85">
                  <c:v>2252.4334451846871</c:v>
                </c:pt>
                <c:pt idx="86">
                  <c:v>2250.7200848757452</c:v>
                </c:pt>
                <c:pt idx="87">
                  <c:v>2248.5274556698569</c:v>
                </c:pt>
                <c:pt idx="88">
                  <c:v>2246.276179189289</c:v>
                </c:pt>
                <c:pt idx="89">
                  <c:v>2243.8192312366759</c:v>
                </c:pt>
                <c:pt idx="90">
                  <c:v>2240.9796340469229</c:v>
                </c:pt>
                <c:pt idx="91">
                  <c:v>2236.8567409528541</c:v>
                </c:pt>
                <c:pt idx="92">
                  <c:v>2233.1431521505351</c:v>
                </c:pt>
                <c:pt idx="93">
                  <c:v>2231.8261632685198</c:v>
                </c:pt>
                <c:pt idx="94">
                  <c:v>2232.397717446649</c:v>
                </c:pt>
                <c:pt idx="95">
                  <c:v>2233.3088691528051</c:v>
                </c:pt>
                <c:pt idx="96">
                  <c:v>2234.7455052930991</c:v>
                </c:pt>
                <c:pt idx="97">
                  <c:v>2236.1419110912962</c:v>
                </c:pt>
                <c:pt idx="98">
                  <c:v>2236.9542642882898</c:v>
                </c:pt>
                <c:pt idx="99">
                  <c:v>2237.6057704683999</c:v>
                </c:pt>
                <c:pt idx="100">
                  <c:v>2238.839211781125</c:v>
                </c:pt>
                <c:pt idx="101">
                  <c:v>2241.8518745007632</c:v>
                </c:pt>
                <c:pt idx="102">
                  <c:v>2244.0206623490099</c:v>
                </c:pt>
                <c:pt idx="103">
                  <c:v>2245.4752803404231</c:v>
                </c:pt>
                <c:pt idx="104">
                  <c:v>2246.2255206220898</c:v>
                </c:pt>
                <c:pt idx="105">
                  <c:v>2248.6758632815968</c:v>
                </c:pt>
                <c:pt idx="106">
                  <c:v>2251.4320502012561</c:v>
                </c:pt>
                <c:pt idx="107">
                  <c:v>2252.234519930505</c:v>
                </c:pt>
                <c:pt idx="108">
                  <c:v>2252.7921059385558</c:v>
                </c:pt>
                <c:pt idx="109">
                  <c:v>2253.3575873914601</c:v>
                </c:pt>
                <c:pt idx="110">
                  <c:v>2253.8778525916291</c:v>
                </c:pt>
                <c:pt idx="111">
                  <c:v>2254.6449965784832</c:v>
                </c:pt>
                <c:pt idx="112">
                  <c:v>2255.698873188011</c:v>
                </c:pt>
                <c:pt idx="113">
                  <c:v>2256.5202023286001</c:v>
                </c:pt>
                <c:pt idx="114">
                  <c:v>2256.4247711201469</c:v>
                </c:pt>
                <c:pt idx="115">
                  <c:v>2255.9622066724619</c:v>
                </c:pt>
                <c:pt idx="116">
                  <c:v>2255.4471906047711</c:v>
                </c:pt>
                <c:pt idx="117">
                  <c:v>2255.0740808063201</c:v>
                </c:pt>
                <c:pt idx="118">
                  <c:v>2254.8050827444799</c:v>
                </c:pt>
                <c:pt idx="119">
                  <c:v>2254.5653984169849</c:v>
                </c:pt>
                <c:pt idx="120">
                  <c:v>2254.6823692456992</c:v>
                </c:pt>
                <c:pt idx="121">
                  <c:v>2255.111184758076</c:v>
                </c:pt>
                <c:pt idx="122">
                  <c:v>2255.7531216940802</c:v>
                </c:pt>
                <c:pt idx="123">
                  <c:v>2256.3741277963159</c:v>
                </c:pt>
                <c:pt idx="124">
                  <c:v>2257.2455724794049</c:v>
                </c:pt>
                <c:pt idx="125">
                  <c:v>2259.1593396983681</c:v>
                </c:pt>
                <c:pt idx="126">
                  <c:v>2260.2457448013402</c:v>
                </c:pt>
                <c:pt idx="127">
                  <c:v>2259.5875922765281</c:v>
                </c:pt>
                <c:pt idx="128">
                  <c:v>2259.2695666016721</c:v>
                </c:pt>
                <c:pt idx="129">
                  <c:v>2258.6686254701408</c:v>
                </c:pt>
                <c:pt idx="130">
                  <c:v>2258.073845437249</c:v>
                </c:pt>
                <c:pt idx="131">
                  <c:v>2257.930326910885</c:v>
                </c:pt>
                <c:pt idx="132">
                  <c:v>2258.3636117291039</c:v>
                </c:pt>
                <c:pt idx="133">
                  <c:v>2258.3490995468469</c:v>
                </c:pt>
                <c:pt idx="134">
                  <c:v>2258.1025471525249</c:v>
                </c:pt>
                <c:pt idx="135">
                  <c:v>2257.7403713909121</c:v>
                </c:pt>
                <c:pt idx="136">
                  <c:v>2257.1084484874918</c:v>
                </c:pt>
                <c:pt idx="137">
                  <c:v>2256.1636916799398</c:v>
                </c:pt>
                <c:pt idx="138">
                  <c:v>2254.905988999466</c:v>
                </c:pt>
                <c:pt idx="139">
                  <c:v>2252.9431352590332</c:v>
                </c:pt>
                <c:pt idx="140">
                  <c:v>2249.4178478459648</c:v>
                </c:pt>
                <c:pt idx="141">
                  <c:v>2245.8723923092189</c:v>
                </c:pt>
                <c:pt idx="142">
                  <c:v>2242.1404515833851</c:v>
                </c:pt>
                <c:pt idx="143">
                  <c:v>2238.0046151272131</c:v>
                </c:pt>
                <c:pt idx="144">
                  <c:v>2234.007846243383</c:v>
                </c:pt>
                <c:pt idx="145">
                  <c:v>2231.7742810758082</c:v>
                </c:pt>
                <c:pt idx="146">
                  <c:v>2231.803704690526</c:v>
                </c:pt>
                <c:pt idx="147">
                  <c:v>2231.8969518033969</c:v>
                </c:pt>
                <c:pt idx="148">
                  <c:v>2233.243133362239</c:v>
                </c:pt>
                <c:pt idx="149">
                  <c:v>2235.8590549312062</c:v>
                </c:pt>
                <c:pt idx="150">
                  <c:v>2239.311761401862</c:v>
                </c:pt>
                <c:pt idx="151">
                  <c:v>2241.769729117123</c:v>
                </c:pt>
                <c:pt idx="152">
                  <c:v>2243.790072092318</c:v>
                </c:pt>
                <c:pt idx="153">
                  <c:v>2244.5981733319172</c:v>
                </c:pt>
                <c:pt idx="154">
                  <c:v>2245.5444444521968</c:v>
                </c:pt>
                <c:pt idx="155">
                  <c:v>2245.944728669067</c:v>
                </c:pt>
                <c:pt idx="156">
                  <c:v>2246.4116889593179</c:v>
                </c:pt>
                <c:pt idx="157">
                  <c:v>2250.1375814496841</c:v>
                </c:pt>
                <c:pt idx="158">
                  <c:v>2251.2575223767699</c:v>
                </c:pt>
                <c:pt idx="159">
                  <c:v>2252.436476826239</c:v>
                </c:pt>
                <c:pt idx="160">
                  <c:v>2253.889772727226</c:v>
                </c:pt>
                <c:pt idx="161">
                  <c:v>2254.3226969850912</c:v>
                </c:pt>
                <c:pt idx="162">
                  <c:v>2255.2000842878788</c:v>
                </c:pt>
                <c:pt idx="163">
                  <c:v>2255.8911041978372</c:v>
                </c:pt>
                <c:pt idx="164">
                  <c:v>2256.3694005914531</c:v>
                </c:pt>
                <c:pt idx="165">
                  <c:v>2256.8259276389608</c:v>
                </c:pt>
                <c:pt idx="166">
                  <c:v>2256.8740278578339</c:v>
                </c:pt>
                <c:pt idx="167">
                  <c:v>2256.1765114857949</c:v>
                </c:pt>
                <c:pt idx="168">
                  <c:v>2255.8324710260222</c:v>
                </c:pt>
                <c:pt idx="169">
                  <c:v>2255.549172009989</c:v>
                </c:pt>
                <c:pt idx="170">
                  <c:v>2255.3116069424941</c:v>
                </c:pt>
                <c:pt idx="171">
                  <c:v>2255.1450807437081</c:v>
                </c:pt>
                <c:pt idx="172">
                  <c:v>2255.1893338123559</c:v>
                </c:pt>
                <c:pt idx="173">
                  <c:v>2255.2623331755431</c:v>
                </c:pt>
                <c:pt idx="174">
                  <c:v>2255.4302106015689</c:v>
                </c:pt>
                <c:pt idx="175">
                  <c:v>2256.635097695324</c:v>
                </c:pt>
                <c:pt idx="176">
                  <c:v>2258.3239889508841</c:v>
                </c:pt>
                <c:pt idx="177">
                  <c:v>2260.1072351852208</c:v>
                </c:pt>
                <c:pt idx="178">
                  <c:v>2261.5660232054629</c:v>
                </c:pt>
                <c:pt idx="179">
                  <c:v>2261.809588062973</c:v>
                </c:pt>
                <c:pt idx="180">
                  <c:v>2261.9193887513788</c:v>
                </c:pt>
                <c:pt idx="181">
                  <c:v>2261.9898833020961</c:v>
                </c:pt>
                <c:pt idx="182">
                  <c:v>2261.9999999999968</c:v>
                </c:pt>
                <c:pt idx="183">
                  <c:v>2261.930786246925</c:v>
                </c:pt>
                <c:pt idx="184">
                  <c:v>2260.909658090568</c:v>
                </c:pt>
                <c:pt idx="185">
                  <c:v>2259.343333462492</c:v>
                </c:pt>
                <c:pt idx="186">
                  <c:v>2258.0806795797162</c:v>
                </c:pt>
                <c:pt idx="187">
                  <c:v>2256.81446351963</c:v>
                </c:pt>
                <c:pt idx="188">
                  <c:v>2255.112298759761</c:v>
                </c:pt>
                <c:pt idx="189">
                  <c:v>2252.8960060220829</c:v>
                </c:pt>
                <c:pt idx="190">
                  <c:v>2251.2377545166751</c:v>
                </c:pt>
                <c:pt idx="191">
                  <c:v>2249.175124234654</c:v>
                </c:pt>
                <c:pt idx="192">
                  <c:v>2247.0028283330621</c:v>
                </c:pt>
                <c:pt idx="193">
                  <c:v>2244.462757859229</c:v>
                </c:pt>
                <c:pt idx="194">
                  <c:v>2240.7022457216922</c:v>
                </c:pt>
                <c:pt idx="195">
                  <c:v>2236.325041812092</c:v>
                </c:pt>
                <c:pt idx="196">
                  <c:v>2231.9458115031998</c:v>
                </c:pt>
                <c:pt idx="197">
                  <c:v>2229.8763410678389</c:v>
                </c:pt>
                <c:pt idx="198">
                  <c:v>2230.125590114199</c:v>
                </c:pt>
                <c:pt idx="199">
                  <c:v>2231.1878630136562</c:v>
                </c:pt>
                <c:pt idx="200">
                  <c:v>2232.5094686543061</c:v>
                </c:pt>
                <c:pt idx="201">
                  <c:v>2234.162189225895</c:v>
                </c:pt>
                <c:pt idx="202">
                  <c:v>2235.804454135528</c:v>
                </c:pt>
                <c:pt idx="203">
                  <c:v>2236.7088990765892</c:v>
                </c:pt>
                <c:pt idx="204">
                  <c:v>2237.3579752849391</c:v>
                </c:pt>
                <c:pt idx="205">
                  <c:v>2237.74143268125</c:v>
                </c:pt>
                <c:pt idx="206">
                  <c:v>2238.3429920530079</c:v>
                </c:pt>
                <c:pt idx="207">
                  <c:v>2239.1022949861099</c:v>
                </c:pt>
                <c:pt idx="208">
                  <c:v>2240.266482420619</c:v>
                </c:pt>
                <c:pt idx="209">
                  <c:v>2240.4799654382268</c:v>
                </c:pt>
                <c:pt idx="210">
                  <c:v>2240.6405802136851</c:v>
                </c:pt>
                <c:pt idx="211">
                  <c:v>2240.797225858842</c:v>
                </c:pt>
                <c:pt idx="212">
                  <c:v>2240.9415611870231</c:v>
                </c:pt>
                <c:pt idx="213">
                  <c:v>2241.064390758766</c:v>
                </c:pt>
                <c:pt idx="214">
                  <c:v>2241.1785908652691</c:v>
                </c:pt>
                <c:pt idx="215">
                  <c:v>2241.2842530689659</c:v>
                </c:pt>
                <c:pt idx="216">
                  <c:v>2241.5725151481761</c:v>
                </c:pt>
                <c:pt idx="217">
                  <c:v>2241.901014253106</c:v>
                </c:pt>
                <c:pt idx="218">
                  <c:v>2242.2036022428551</c:v>
                </c:pt>
                <c:pt idx="219">
                  <c:v>2242.6452725174472</c:v>
                </c:pt>
                <c:pt idx="220">
                  <c:v>2243.4253939422902</c:v>
                </c:pt>
                <c:pt idx="221">
                  <c:v>2245.0810837895442</c:v>
                </c:pt>
                <c:pt idx="222">
                  <c:v>2247.7597337031511</c:v>
                </c:pt>
                <c:pt idx="223">
                  <c:v>2250.8567360829061</c:v>
                </c:pt>
                <c:pt idx="224">
                  <c:v>2252.5301906503969</c:v>
                </c:pt>
                <c:pt idx="225">
                  <c:v>2253.30799072217</c:v>
                </c:pt>
                <c:pt idx="226">
                  <c:v>2255.27310694169</c:v>
                </c:pt>
                <c:pt idx="227">
                  <c:v>2255.738890984208</c:v>
                </c:pt>
                <c:pt idx="228">
                  <c:v>2258.5817064673479</c:v>
                </c:pt>
                <c:pt idx="229">
                  <c:v>2261.3618922741562</c:v>
                </c:pt>
                <c:pt idx="230">
                  <c:v>2261.9777818635371</c:v>
                </c:pt>
                <c:pt idx="231">
                  <c:v>2261.9963334056279</c:v>
                </c:pt>
                <c:pt idx="232">
                  <c:v>2261.9999999999968</c:v>
                </c:pt>
                <c:pt idx="233">
                  <c:v>2261.6003286424129</c:v>
                </c:pt>
                <c:pt idx="234">
                  <c:v>2259.698869533263</c:v>
                </c:pt>
                <c:pt idx="235">
                  <c:v>2257.6508422664251</c:v>
                </c:pt>
                <c:pt idx="236">
                  <c:v>2255.3246119384148</c:v>
                </c:pt>
                <c:pt idx="237">
                  <c:v>2252.2947214291348</c:v>
                </c:pt>
                <c:pt idx="238">
                  <c:v>2248.6750574035391</c:v>
                </c:pt>
                <c:pt idx="239">
                  <c:v>2245.3050479520762</c:v>
                </c:pt>
                <c:pt idx="240">
                  <c:v>2242.2926182109568</c:v>
                </c:pt>
                <c:pt idx="241">
                  <c:v>2239.418266982113</c:v>
                </c:pt>
                <c:pt idx="242">
                  <c:v>2236.927287303145</c:v>
                </c:pt>
                <c:pt idx="243">
                  <c:v>2233.9462139303309</c:v>
                </c:pt>
                <c:pt idx="244">
                  <c:v>2229.5792456603208</c:v>
                </c:pt>
                <c:pt idx="245">
                  <c:v>2225.2745512139109</c:v>
                </c:pt>
                <c:pt idx="246">
                  <c:v>2219.9495046136208</c:v>
                </c:pt>
                <c:pt idx="247">
                  <c:v>2215.156431350144</c:v>
                </c:pt>
                <c:pt idx="248">
                  <c:v>2214.9821692487531</c:v>
                </c:pt>
                <c:pt idx="249">
                  <c:v>2214.852514051955</c:v>
                </c:pt>
                <c:pt idx="250">
                  <c:v>2215.6334003734778</c:v>
                </c:pt>
                <c:pt idx="251">
                  <c:v>2220.4860104363838</c:v>
                </c:pt>
                <c:pt idx="252">
                  <c:v>2226.945475704631</c:v>
                </c:pt>
                <c:pt idx="253">
                  <c:v>2230.0089823091221</c:v>
                </c:pt>
                <c:pt idx="254">
                  <c:v>2232.369918503377</c:v>
                </c:pt>
                <c:pt idx="255">
                  <c:v>2234.3419041771181</c:v>
                </c:pt>
                <c:pt idx="256">
                  <c:v>2236.2298335939449</c:v>
                </c:pt>
                <c:pt idx="257">
                  <c:v>2237.1517677524712</c:v>
                </c:pt>
                <c:pt idx="258">
                  <c:v>2237.3871677669322</c:v>
                </c:pt>
                <c:pt idx="259">
                  <c:v>2237.554642142024</c:v>
                </c:pt>
                <c:pt idx="260">
                  <c:v>2237.7263000148259</c:v>
                </c:pt>
                <c:pt idx="261">
                  <c:v>2237.8727139435218</c:v>
                </c:pt>
                <c:pt idx="262">
                  <c:v>2238.0139830100702</c:v>
                </c:pt>
                <c:pt idx="263">
                  <c:v>2238.8886241584569</c:v>
                </c:pt>
                <c:pt idx="264">
                  <c:v>2239.5047209975901</c:v>
                </c:pt>
                <c:pt idx="265">
                  <c:v>2240.1212915151668</c:v>
                </c:pt>
                <c:pt idx="266">
                  <c:v>2240.497672163418</c:v>
                </c:pt>
                <c:pt idx="267">
                  <c:v>2240.940746493427</c:v>
                </c:pt>
                <c:pt idx="268">
                  <c:v>2244.890005417416</c:v>
                </c:pt>
                <c:pt idx="269">
                  <c:v>2247.6054459788561</c:v>
                </c:pt>
                <c:pt idx="270">
                  <c:v>2249.8107524105121</c:v>
                </c:pt>
                <c:pt idx="271">
                  <c:v>2251.0431812033721</c:v>
                </c:pt>
                <c:pt idx="272">
                  <c:v>2252.3085233280331</c:v>
                </c:pt>
                <c:pt idx="273">
                  <c:v>2253.8824338198829</c:v>
                </c:pt>
                <c:pt idx="274">
                  <c:v>2255.0614666720048</c:v>
                </c:pt>
                <c:pt idx="275">
                  <c:v>2256.218184987953</c:v>
                </c:pt>
                <c:pt idx="276">
                  <c:v>2257.2115501966659</c:v>
                </c:pt>
                <c:pt idx="277">
                  <c:v>2257.661883650333</c:v>
                </c:pt>
                <c:pt idx="278">
                  <c:v>2257.452998656559</c:v>
                </c:pt>
                <c:pt idx="279">
                  <c:v>2257.7286259641642</c:v>
                </c:pt>
                <c:pt idx="280">
                  <c:v>2258.8456102792611</c:v>
                </c:pt>
                <c:pt idx="281">
                  <c:v>2260.1933535923908</c:v>
                </c:pt>
                <c:pt idx="282">
                  <c:v>2261.5135559859382</c:v>
                </c:pt>
                <c:pt idx="283">
                  <c:v>2261.2444365858019</c:v>
                </c:pt>
                <c:pt idx="284">
                  <c:v>2260.358816860441</c:v>
                </c:pt>
                <c:pt idx="285">
                  <c:v>2258.7000679124139</c:v>
                </c:pt>
                <c:pt idx="286">
                  <c:v>2256.986761242134</c:v>
                </c:pt>
                <c:pt idx="287">
                  <c:v>2254.7292318729419</c:v>
                </c:pt>
                <c:pt idx="288">
                  <c:v>2251.9515640814379</c:v>
                </c:pt>
                <c:pt idx="289">
                  <c:v>2249.158661880957</c:v>
                </c:pt>
                <c:pt idx="290">
                  <c:v>2246.9425426388188</c:v>
                </c:pt>
                <c:pt idx="291">
                  <c:v>2244.4630080499869</c:v>
                </c:pt>
                <c:pt idx="292">
                  <c:v>2241.615867786229</c:v>
                </c:pt>
                <c:pt idx="293">
                  <c:v>2238.420019878733</c:v>
                </c:pt>
                <c:pt idx="294">
                  <c:v>2235.4005662439599</c:v>
                </c:pt>
                <c:pt idx="295">
                  <c:v>2232.224479765352</c:v>
                </c:pt>
                <c:pt idx="296">
                  <c:v>2227.91473735297</c:v>
                </c:pt>
                <c:pt idx="297">
                  <c:v>2223.1372843745798</c:v>
                </c:pt>
                <c:pt idx="298">
                  <c:v>2217.8241507158759</c:v>
                </c:pt>
                <c:pt idx="299">
                  <c:v>2213.504538569664</c:v>
                </c:pt>
                <c:pt idx="300">
                  <c:v>2213.7638699148429</c:v>
                </c:pt>
                <c:pt idx="301">
                  <c:v>2213.3640258356349</c:v>
                </c:pt>
                <c:pt idx="302">
                  <c:v>2213.0652110645528</c:v>
                </c:pt>
                <c:pt idx="303">
                  <c:v>2213.3614487308359</c:v>
                </c:pt>
                <c:pt idx="304">
                  <c:v>2213.92059822893</c:v>
                </c:pt>
                <c:pt idx="305">
                  <c:v>2214.3621354090928</c:v>
                </c:pt>
                <c:pt idx="306">
                  <c:v>2216.040047865964</c:v>
                </c:pt>
                <c:pt idx="307">
                  <c:v>2221.8439630325979</c:v>
                </c:pt>
                <c:pt idx="308">
                  <c:v>2225.458426417395</c:v>
                </c:pt>
                <c:pt idx="309">
                  <c:v>2226.402643208989</c:v>
                </c:pt>
                <c:pt idx="310">
                  <c:v>2227.0576207768731</c:v>
                </c:pt>
                <c:pt idx="311">
                  <c:v>2227.2387848855469</c:v>
                </c:pt>
                <c:pt idx="312">
                  <c:v>2227.9074389325501</c:v>
                </c:pt>
                <c:pt idx="313">
                  <c:v>2228.584400027994</c:v>
                </c:pt>
                <c:pt idx="314">
                  <c:v>2228.7165951888969</c:v>
                </c:pt>
                <c:pt idx="315">
                  <c:v>2228.96207289224</c:v>
                </c:pt>
                <c:pt idx="316">
                  <c:v>2229.211653178842</c:v>
                </c:pt>
                <c:pt idx="317">
                  <c:v>2229.7766408899538</c:v>
                </c:pt>
                <c:pt idx="318">
                  <c:v>2230.1974578141071</c:v>
                </c:pt>
                <c:pt idx="319">
                  <c:v>2230.575521496346</c:v>
                </c:pt>
                <c:pt idx="320">
                  <c:v>2230.9992251804661</c:v>
                </c:pt>
                <c:pt idx="321">
                  <c:v>2232.4417266145851</c:v>
                </c:pt>
                <c:pt idx="322">
                  <c:v>2235.6803352989232</c:v>
                </c:pt>
                <c:pt idx="323">
                  <c:v>2238.73872795428</c:v>
                </c:pt>
                <c:pt idx="324">
                  <c:v>2240.856567309399</c:v>
                </c:pt>
                <c:pt idx="325">
                  <c:v>2241.9736717215278</c:v>
                </c:pt>
                <c:pt idx="326">
                  <c:v>2244.759606041785</c:v>
                </c:pt>
                <c:pt idx="327">
                  <c:v>2247.642034092451</c:v>
                </c:pt>
                <c:pt idx="328">
                  <c:v>2249.365911281528</c:v>
                </c:pt>
                <c:pt idx="329">
                  <c:v>2252.3558910499319</c:v>
                </c:pt>
                <c:pt idx="330">
                  <c:v>2255.0554123597849</c:v>
                </c:pt>
                <c:pt idx="331">
                  <c:v>2258.0172572767592</c:v>
                </c:pt>
                <c:pt idx="332">
                  <c:v>2258.5271540372942</c:v>
                </c:pt>
                <c:pt idx="333">
                  <c:v>2258.2491911121429</c:v>
                </c:pt>
                <c:pt idx="334">
                  <c:v>2257.7021800553748</c:v>
                </c:pt>
                <c:pt idx="335">
                  <c:v>2256.544505445645</c:v>
                </c:pt>
                <c:pt idx="336">
                  <c:v>2255.2865248715511</c:v>
                </c:pt>
                <c:pt idx="337">
                  <c:v>2253.5105228011689</c:v>
                </c:pt>
                <c:pt idx="338">
                  <c:v>2251.4040886775351</c:v>
                </c:pt>
                <c:pt idx="339">
                  <c:v>2249.7277613160809</c:v>
                </c:pt>
                <c:pt idx="340">
                  <c:v>2247.1501413929041</c:v>
                </c:pt>
                <c:pt idx="341">
                  <c:v>2244.877013480268</c:v>
                </c:pt>
                <c:pt idx="342">
                  <c:v>2242.0936150784801</c:v>
                </c:pt>
                <c:pt idx="343">
                  <c:v>2239.35772415972</c:v>
                </c:pt>
                <c:pt idx="344">
                  <c:v>2236.1660665330478</c:v>
                </c:pt>
                <c:pt idx="345">
                  <c:v>2232.6451184744478</c:v>
                </c:pt>
                <c:pt idx="346">
                  <c:v>2229.2017972960389</c:v>
                </c:pt>
                <c:pt idx="347">
                  <c:v>2225.693880561892</c:v>
                </c:pt>
                <c:pt idx="348">
                  <c:v>2220.4864873696001</c:v>
                </c:pt>
                <c:pt idx="349">
                  <c:v>2215.1383882846139</c:v>
                </c:pt>
                <c:pt idx="350">
                  <c:v>2209.605284678521</c:v>
                </c:pt>
                <c:pt idx="351">
                  <c:v>2203.9789800102112</c:v>
                </c:pt>
                <c:pt idx="352">
                  <c:v>2199.560325937116</c:v>
                </c:pt>
                <c:pt idx="353">
                  <c:v>2196.8070708103069</c:v>
                </c:pt>
                <c:pt idx="354">
                  <c:v>2196.4987077067731</c:v>
                </c:pt>
                <c:pt idx="355">
                  <c:v>2196.4014319128651</c:v>
                </c:pt>
                <c:pt idx="356">
                  <c:v>2196.4086045002568</c:v>
                </c:pt>
                <c:pt idx="357">
                  <c:v>2196.3988928979352</c:v>
                </c:pt>
                <c:pt idx="358">
                  <c:v>2196.4201571759399</c:v>
                </c:pt>
                <c:pt idx="359">
                  <c:v>2196.540665099762</c:v>
                </c:pt>
                <c:pt idx="360">
                  <c:v>2196.8017820394848</c:v>
                </c:pt>
                <c:pt idx="361">
                  <c:v>2197.8598215610318</c:v>
                </c:pt>
                <c:pt idx="362">
                  <c:v>2198.7318929305502</c:v>
                </c:pt>
                <c:pt idx="363">
                  <c:v>2199.1053015406792</c:v>
                </c:pt>
                <c:pt idx="364">
                  <c:v>2199.2167350954619</c:v>
                </c:pt>
                <c:pt idx="365">
                  <c:v>2199.249796973018</c:v>
                </c:pt>
                <c:pt idx="366">
                  <c:v>2199.65100914201</c:v>
                </c:pt>
                <c:pt idx="367">
                  <c:v>2200.0475075372919</c:v>
                </c:pt>
                <c:pt idx="368">
                  <c:v>2200.4497684130652</c:v>
                </c:pt>
                <c:pt idx="369">
                  <c:v>2200.8178887361082</c:v>
                </c:pt>
                <c:pt idx="370">
                  <c:v>2202.2586207313211</c:v>
                </c:pt>
                <c:pt idx="371">
                  <c:v>2203.8454271068531</c:v>
                </c:pt>
                <c:pt idx="372">
                  <c:v>2204.618715182266</c:v>
                </c:pt>
                <c:pt idx="373">
                  <c:v>2206.06000471981</c:v>
                </c:pt>
                <c:pt idx="374">
                  <c:v>2207.4725489936759</c:v>
                </c:pt>
                <c:pt idx="375">
                  <c:v>2208.3787178248422</c:v>
                </c:pt>
                <c:pt idx="376">
                  <c:v>2210.7904769747051</c:v>
                </c:pt>
                <c:pt idx="377">
                  <c:v>2212.9194060958298</c:v>
                </c:pt>
                <c:pt idx="378">
                  <c:v>2215.8532514730332</c:v>
                </c:pt>
                <c:pt idx="379">
                  <c:v>2220.1139717360838</c:v>
                </c:pt>
                <c:pt idx="380">
                  <c:v>2225.8997938184962</c:v>
                </c:pt>
                <c:pt idx="381">
                  <c:v>2229.2388099511809</c:v>
                </c:pt>
                <c:pt idx="382">
                  <c:v>2231.7079942775972</c:v>
                </c:pt>
                <c:pt idx="383">
                  <c:v>2236.2629923657378</c:v>
                </c:pt>
                <c:pt idx="384">
                  <c:v>2239.9767525672351</c:v>
                </c:pt>
                <c:pt idx="385">
                  <c:v>2243.208589793906</c:v>
                </c:pt>
                <c:pt idx="386">
                  <c:v>2244.822541663033</c:v>
                </c:pt>
                <c:pt idx="387">
                  <c:v>2245.6363198326781</c:v>
                </c:pt>
                <c:pt idx="388">
                  <c:v>2246.5298157690008</c:v>
                </c:pt>
                <c:pt idx="389">
                  <c:v>2246.2330926002192</c:v>
                </c:pt>
                <c:pt idx="390">
                  <c:v>2245.8677283870479</c:v>
                </c:pt>
                <c:pt idx="391">
                  <c:v>2243.7872058353641</c:v>
                </c:pt>
                <c:pt idx="392">
                  <c:v>2240.7647352910658</c:v>
                </c:pt>
                <c:pt idx="393">
                  <c:v>2237.0212361027061</c:v>
                </c:pt>
                <c:pt idx="394">
                  <c:v>2233.2572519372688</c:v>
                </c:pt>
                <c:pt idx="395">
                  <c:v>2229.80746564121</c:v>
                </c:pt>
                <c:pt idx="396">
                  <c:v>2226.8649487899829</c:v>
                </c:pt>
                <c:pt idx="397">
                  <c:v>2224.2078036249241</c:v>
                </c:pt>
                <c:pt idx="398">
                  <c:v>2221.4582696019438</c:v>
                </c:pt>
                <c:pt idx="399">
                  <c:v>2218.733446376521</c:v>
                </c:pt>
                <c:pt idx="400">
                  <c:v>2213.2190833098789</c:v>
                </c:pt>
                <c:pt idx="401">
                  <c:v>2208.1059067800038</c:v>
                </c:pt>
                <c:pt idx="402">
                  <c:v>2203.3208945658162</c:v>
                </c:pt>
                <c:pt idx="403">
                  <c:v>2199.5790001204559</c:v>
                </c:pt>
                <c:pt idx="404">
                  <c:v>2197.5148224626701</c:v>
                </c:pt>
                <c:pt idx="405">
                  <c:v>2197.737402155683</c:v>
                </c:pt>
                <c:pt idx="406">
                  <c:v>2200.3114268524641</c:v>
                </c:pt>
                <c:pt idx="407">
                  <c:v>2200.821964042595</c:v>
                </c:pt>
                <c:pt idx="408">
                  <c:v>2202.212090446179</c:v>
                </c:pt>
                <c:pt idx="409">
                  <c:v>2205.6361164202849</c:v>
                </c:pt>
                <c:pt idx="410">
                  <c:v>2206.938062819117</c:v>
                </c:pt>
                <c:pt idx="411">
                  <c:v>2208.346889737933</c:v>
                </c:pt>
                <c:pt idx="412">
                  <c:v>2209.191517837131</c:v>
                </c:pt>
                <c:pt idx="413">
                  <c:v>2210.4076040235018</c:v>
                </c:pt>
                <c:pt idx="414">
                  <c:v>2212.8740960773248</c:v>
                </c:pt>
                <c:pt idx="415">
                  <c:v>2214.8301990049749</c:v>
                </c:pt>
                <c:pt idx="416">
                  <c:v>2217.1486129223731</c:v>
                </c:pt>
                <c:pt idx="417">
                  <c:v>2220.729164294798</c:v>
                </c:pt>
                <c:pt idx="418">
                  <c:v>2223.7237145135482</c:v>
                </c:pt>
                <c:pt idx="419">
                  <c:v>2226.9595688851391</c:v>
                </c:pt>
                <c:pt idx="420">
                  <c:v>2228.11656857157</c:v>
                </c:pt>
                <c:pt idx="421">
                  <c:v>2230.697517040544</c:v>
                </c:pt>
                <c:pt idx="422">
                  <c:v>2231.9968805514118</c:v>
                </c:pt>
                <c:pt idx="423">
                  <c:v>2232.4191882987229</c:v>
                </c:pt>
                <c:pt idx="424">
                  <c:v>2233.128068847233</c:v>
                </c:pt>
                <c:pt idx="425">
                  <c:v>2233.4262939598229</c:v>
                </c:pt>
                <c:pt idx="426">
                  <c:v>2233.9768613038582</c:v>
                </c:pt>
                <c:pt idx="427">
                  <c:v>2235.0138721197031</c:v>
                </c:pt>
                <c:pt idx="428">
                  <c:v>2236.256035768482</c:v>
                </c:pt>
                <c:pt idx="429">
                  <c:v>2237.8212945626228</c:v>
                </c:pt>
                <c:pt idx="430">
                  <c:v>2241.388597354272</c:v>
                </c:pt>
                <c:pt idx="431">
                  <c:v>2245.3797563450471</c:v>
                </c:pt>
                <c:pt idx="432">
                  <c:v>2248.4316223268079</c:v>
                </c:pt>
                <c:pt idx="433">
                  <c:v>2250.330283053941</c:v>
                </c:pt>
                <c:pt idx="434">
                  <c:v>2253.1443511270299</c:v>
                </c:pt>
                <c:pt idx="435">
                  <c:v>2255.1421738914378</c:v>
                </c:pt>
                <c:pt idx="436">
                  <c:v>2255.9348611952369</c:v>
                </c:pt>
                <c:pt idx="437">
                  <c:v>2256.2573660623748</c:v>
                </c:pt>
                <c:pt idx="438">
                  <c:v>2257.123233905972</c:v>
                </c:pt>
                <c:pt idx="439">
                  <c:v>2257.8563559413828</c:v>
                </c:pt>
                <c:pt idx="440">
                  <c:v>2257.6484355050939</c:v>
                </c:pt>
                <c:pt idx="441">
                  <c:v>2256.92760684718</c:v>
                </c:pt>
                <c:pt idx="442">
                  <c:v>2255.7022272883692</c:v>
                </c:pt>
                <c:pt idx="443">
                  <c:v>2254.4937091283759</c:v>
                </c:pt>
                <c:pt idx="444">
                  <c:v>2253.0647175273339</c:v>
                </c:pt>
                <c:pt idx="445">
                  <c:v>2251.4336911650639</c:v>
                </c:pt>
                <c:pt idx="446">
                  <c:v>2249.4269742169399</c:v>
                </c:pt>
                <c:pt idx="447">
                  <c:v>2246.22238742843</c:v>
                </c:pt>
                <c:pt idx="448">
                  <c:v>2243.4182557397162</c:v>
                </c:pt>
                <c:pt idx="449">
                  <c:v>2240.8329110054719</c:v>
                </c:pt>
                <c:pt idx="450">
                  <c:v>2238.7394165994692</c:v>
                </c:pt>
                <c:pt idx="451">
                  <c:v>2235.8485396407</c:v>
                </c:pt>
                <c:pt idx="452">
                  <c:v>2231.6593232259302</c:v>
                </c:pt>
                <c:pt idx="453">
                  <c:v>2227.0679817098899</c:v>
                </c:pt>
                <c:pt idx="454">
                  <c:v>2221.8276569900199</c:v>
                </c:pt>
                <c:pt idx="455">
                  <c:v>2216.6788484793069</c:v>
                </c:pt>
                <c:pt idx="456">
                  <c:v>2216.2475243096792</c:v>
                </c:pt>
                <c:pt idx="457">
                  <c:v>2216.460651652048</c:v>
                </c:pt>
                <c:pt idx="458">
                  <c:v>2216.531770808544</c:v>
                </c:pt>
                <c:pt idx="459">
                  <c:v>2216.5614321979119</c:v>
                </c:pt>
                <c:pt idx="460">
                  <c:v>2216.7183207729281</c:v>
                </c:pt>
                <c:pt idx="461">
                  <c:v>2221.2781278936368</c:v>
                </c:pt>
                <c:pt idx="462">
                  <c:v>2223.4452810993412</c:v>
                </c:pt>
                <c:pt idx="463">
                  <c:v>2225.8159801069219</c:v>
                </c:pt>
                <c:pt idx="464">
                  <c:v>2226.81360126965</c:v>
                </c:pt>
                <c:pt idx="465">
                  <c:v>2232.1418331867249</c:v>
                </c:pt>
                <c:pt idx="466">
                  <c:v>2234.5919221267609</c:v>
                </c:pt>
                <c:pt idx="467">
                  <c:v>2236.6090707682752</c:v>
                </c:pt>
                <c:pt idx="468">
                  <c:v>2238.647092896053</c:v>
                </c:pt>
                <c:pt idx="469">
                  <c:v>2240.684499126387</c:v>
                </c:pt>
                <c:pt idx="470">
                  <c:v>2244.5553453258999</c:v>
                </c:pt>
                <c:pt idx="471">
                  <c:v>2246.62803844479</c:v>
                </c:pt>
                <c:pt idx="472">
                  <c:v>2247.9072303971629</c:v>
                </c:pt>
                <c:pt idx="473">
                  <c:v>2248.5464620227908</c:v>
                </c:pt>
                <c:pt idx="474">
                  <c:v>2250.5583740148982</c:v>
                </c:pt>
                <c:pt idx="475">
                  <c:v>2251.5089121658721</c:v>
                </c:pt>
                <c:pt idx="476">
                  <c:v>2252.2616074259331</c:v>
                </c:pt>
                <c:pt idx="477">
                  <c:v>2252.9467368585119</c:v>
                </c:pt>
                <c:pt idx="478">
                  <c:v>2253.6913178093741</c:v>
                </c:pt>
                <c:pt idx="479">
                  <c:v>2254.389827197564</c:v>
                </c:pt>
                <c:pt idx="480">
                  <c:v>2255.5499173553412</c:v>
                </c:pt>
                <c:pt idx="481">
                  <c:v>2255.279684812172</c:v>
                </c:pt>
                <c:pt idx="482">
                  <c:v>2255.4800945049942</c:v>
                </c:pt>
                <c:pt idx="483">
                  <c:v>2255.8616715287849</c:v>
                </c:pt>
                <c:pt idx="484">
                  <c:v>2257.0877832222868</c:v>
                </c:pt>
                <c:pt idx="485">
                  <c:v>2258.8704603427118</c:v>
                </c:pt>
                <c:pt idx="486">
                  <c:v>2260.9050263669101</c:v>
                </c:pt>
                <c:pt idx="487">
                  <c:v>2261.4499507622932</c:v>
                </c:pt>
                <c:pt idx="488">
                  <c:v>2261.7590645848918</c:v>
                </c:pt>
                <c:pt idx="489">
                  <c:v>2261.8893273512922</c:v>
                </c:pt>
                <c:pt idx="490">
                  <c:v>2261.954018772471</c:v>
                </c:pt>
                <c:pt idx="491">
                  <c:v>2261.9827794602611</c:v>
                </c:pt>
                <c:pt idx="492">
                  <c:v>2261.9974292772649</c:v>
                </c:pt>
                <c:pt idx="493">
                  <c:v>2261.9999999999968</c:v>
                </c:pt>
                <c:pt idx="494">
                  <c:v>2261.7822605823449</c:v>
                </c:pt>
                <c:pt idx="495">
                  <c:v>2261.1093286732812</c:v>
                </c:pt>
                <c:pt idx="496">
                  <c:v>2259.6551090712951</c:v>
                </c:pt>
                <c:pt idx="497">
                  <c:v>2257.6330519813741</c:v>
                </c:pt>
                <c:pt idx="498">
                  <c:v>2255.821159850153</c:v>
                </c:pt>
                <c:pt idx="499">
                  <c:v>2253.8505036425809</c:v>
                </c:pt>
                <c:pt idx="500">
                  <c:v>2251.4218947241679</c:v>
                </c:pt>
                <c:pt idx="501">
                  <c:v>2248.8809897124661</c:v>
                </c:pt>
                <c:pt idx="502">
                  <c:v>2247.2384329411511</c:v>
                </c:pt>
                <c:pt idx="503">
                  <c:v>2244.880495059077</c:v>
                </c:pt>
                <c:pt idx="504">
                  <c:v>2240.9957941097459</c:v>
                </c:pt>
                <c:pt idx="505">
                  <c:v>2236.847879753398</c:v>
                </c:pt>
                <c:pt idx="506">
                  <c:v>2232.6309340048351</c:v>
                </c:pt>
                <c:pt idx="507">
                  <c:v>2228.3934269696051</c:v>
                </c:pt>
                <c:pt idx="508">
                  <c:v>2224.7425687268728</c:v>
                </c:pt>
                <c:pt idx="509">
                  <c:v>2223.3686143156851</c:v>
                </c:pt>
                <c:pt idx="510">
                  <c:v>2227.2659718180812</c:v>
                </c:pt>
                <c:pt idx="511">
                  <c:v>2230.1517173208599</c:v>
                </c:pt>
                <c:pt idx="512">
                  <c:v>2233.101662093824</c:v>
                </c:pt>
                <c:pt idx="513">
                  <c:v>2239.1767083732279</c:v>
                </c:pt>
                <c:pt idx="514">
                  <c:v>2242.6064218311062</c:v>
                </c:pt>
                <c:pt idx="515">
                  <c:v>2251.5523955462299</c:v>
                </c:pt>
                <c:pt idx="516">
                  <c:v>2253.4241166469092</c:v>
                </c:pt>
                <c:pt idx="517">
                  <c:v>2253.889772727226</c:v>
                </c:pt>
                <c:pt idx="518">
                  <c:v>2253.889772727226</c:v>
                </c:pt>
                <c:pt idx="519">
                  <c:v>2253.889772727226</c:v>
                </c:pt>
                <c:pt idx="520">
                  <c:v>2253.889772727226</c:v>
                </c:pt>
                <c:pt idx="521">
                  <c:v>2253.889772727226</c:v>
                </c:pt>
                <c:pt idx="522">
                  <c:v>2253.889772727226</c:v>
                </c:pt>
                <c:pt idx="523">
                  <c:v>2253.889772727226</c:v>
                </c:pt>
                <c:pt idx="524">
                  <c:v>2253.889772727226</c:v>
                </c:pt>
                <c:pt idx="525">
                  <c:v>2254.5869548143619</c:v>
                </c:pt>
                <c:pt idx="526">
                  <c:v>2255.7933409902521</c:v>
                </c:pt>
                <c:pt idx="527">
                  <c:v>2258.263745995896</c:v>
                </c:pt>
                <c:pt idx="528">
                  <c:v>2259.6913674477069</c:v>
                </c:pt>
                <c:pt idx="529">
                  <c:v>2258.9023397626888</c:v>
                </c:pt>
                <c:pt idx="530">
                  <c:v>2258.3038308015548</c:v>
                </c:pt>
                <c:pt idx="531">
                  <c:v>2257.7431549056669</c:v>
                </c:pt>
                <c:pt idx="532">
                  <c:v>2257.2562413565938</c:v>
                </c:pt>
                <c:pt idx="533">
                  <c:v>2256.855155985068</c:v>
                </c:pt>
                <c:pt idx="534">
                  <c:v>2256.8686803277369</c:v>
                </c:pt>
                <c:pt idx="535">
                  <c:v>2256.8533251931908</c:v>
                </c:pt>
                <c:pt idx="536">
                  <c:v>2258.4615594807451</c:v>
                </c:pt>
                <c:pt idx="537">
                  <c:v>2259.331409714463</c:v>
                </c:pt>
                <c:pt idx="538">
                  <c:v>2259.9731186739868</c:v>
                </c:pt>
                <c:pt idx="539">
                  <c:v>2260.8743821827888</c:v>
                </c:pt>
                <c:pt idx="540">
                  <c:v>2261.8480635622909</c:v>
                </c:pt>
                <c:pt idx="541">
                  <c:v>2261.9386558392721</c:v>
                </c:pt>
                <c:pt idx="542">
                  <c:v>2261.9218857011801</c:v>
                </c:pt>
                <c:pt idx="543">
                  <c:v>2261.9924050879822</c:v>
                </c:pt>
                <c:pt idx="544">
                  <c:v>2261.8862728943</c:v>
                </c:pt>
                <c:pt idx="545">
                  <c:v>2261.9999999999968</c:v>
                </c:pt>
                <c:pt idx="546">
                  <c:v>2261.8519692689929</c:v>
                </c:pt>
                <c:pt idx="547">
                  <c:v>2261.4290729729569</c:v>
                </c:pt>
                <c:pt idx="548">
                  <c:v>2260.31954906382</c:v>
                </c:pt>
                <c:pt idx="549">
                  <c:v>2258.6333504238651</c:v>
                </c:pt>
                <c:pt idx="550">
                  <c:v>2257.1338800934732</c:v>
                </c:pt>
                <c:pt idx="551">
                  <c:v>2256.0162027552929</c:v>
                </c:pt>
                <c:pt idx="552">
                  <c:v>2255.1482329789928</c:v>
                </c:pt>
                <c:pt idx="553">
                  <c:v>2254.0276939751589</c:v>
                </c:pt>
                <c:pt idx="554">
                  <c:v>2252.5246562500379</c:v>
                </c:pt>
                <c:pt idx="555">
                  <c:v>2250.5806999296378</c:v>
                </c:pt>
                <c:pt idx="556">
                  <c:v>2247.4328151163149</c:v>
                </c:pt>
                <c:pt idx="557">
                  <c:v>2243.544881831253</c:v>
                </c:pt>
                <c:pt idx="558">
                  <c:v>2239.5123203577309</c:v>
                </c:pt>
                <c:pt idx="559">
                  <c:v>2235.244229922735</c:v>
                </c:pt>
                <c:pt idx="560">
                  <c:v>2230.8274660017059</c:v>
                </c:pt>
                <c:pt idx="561">
                  <c:v>2227.9714311511129</c:v>
                </c:pt>
                <c:pt idx="562">
                  <c:v>2227.7743117459481</c:v>
                </c:pt>
                <c:pt idx="563">
                  <c:v>2227.7646571304558</c:v>
                </c:pt>
                <c:pt idx="564">
                  <c:v>2228.0662766916571</c:v>
                </c:pt>
                <c:pt idx="565">
                  <c:v>2228.8742311553092</c:v>
                </c:pt>
                <c:pt idx="566">
                  <c:v>2230.1064719526098</c:v>
                </c:pt>
                <c:pt idx="567">
                  <c:v>2233.0115153372149</c:v>
                </c:pt>
                <c:pt idx="568">
                  <c:v>2235.8344022287838</c:v>
                </c:pt>
                <c:pt idx="569">
                  <c:v>2240.2760518708569</c:v>
                </c:pt>
                <c:pt idx="570">
                  <c:v>2243.3302373508968</c:v>
                </c:pt>
                <c:pt idx="571">
                  <c:v>2245.1821485080382</c:v>
                </c:pt>
                <c:pt idx="572">
                  <c:v>2247.1456845293892</c:v>
                </c:pt>
                <c:pt idx="573">
                  <c:v>2247.6022868097839</c:v>
                </c:pt>
                <c:pt idx="574">
                  <c:v>2247.9068280270931</c:v>
                </c:pt>
                <c:pt idx="575">
                  <c:v>2248.4197705318061</c:v>
                </c:pt>
                <c:pt idx="576">
                  <c:v>2250.7650343727951</c:v>
                </c:pt>
                <c:pt idx="577">
                  <c:v>2252.445180442433</c:v>
                </c:pt>
                <c:pt idx="578">
                  <c:v>2253.2012276147402</c:v>
                </c:pt>
                <c:pt idx="579">
                  <c:v>2253.7870024681938</c:v>
                </c:pt>
                <c:pt idx="580">
                  <c:v>2254.690667661238</c:v>
                </c:pt>
                <c:pt idx="581">
                  <c:v>2255.8676810371958</c:v>
                </c:pt>
                <c:pt idx="582">
                  <c:v>2256.8219996592152</c:v>
                </c:pt>
                <c:pt idx="583">
                  <c:v>2258.3292477211721</c:v>
                </c:pt>
                <c:pt idx="584">
                  <c:v>2259.2818978588198</c:v>
                </c:pt>
                <c:pt idx="585">
                  <c:v>2260.3603257743921</c:v>
                </c:pt>
                <c:pt idx="586">
                  <c:v>2261.5196503487809</c:v>
                </c:pt>
                <c:pt idx="587">
                  <c:v>2261.995144601884</c:v>
                </c:pt>
                <c:pt idx="588">
                  <c:v>2261.8903011802172</c:v>
                </c:pt>
                <c:pt idx="589">
                  <c:v>2261.9999999999968</c:v>
                </c:pt>
                <c:pt idx="590">
                  <c:v>2261.9999999999968</c:v>
                </c:pt>
                <c:pt idx="591">
                  <c:v>2261.5572219939158</c:v>
                </c:pt>
                <c:pt idx="592">
                  <c:v>2260.670191121983</c:v>
                </c:pt>
                <c:pt idx="593">
                  <c:v>2259.362605372633</c:v>
                </c:pt>
                <c:pt idx="594">
                  <c:v>2257.54273998284</c:v>
                </c:pt>
                <c:pt idx="595">
                  <c:v>2254.6047647822561</c:v>
                </c:pt>
                <c:pt idx="596">
                  <c:v>2252.6072566711309</c:v>
                </c:pt>
                <c:pt idx="597">
                  <c:v>2250.155289326573</c:v>
                </c:pt>
                <c:pt idx="598">
                  <c:v>2247.4920043809739</c:v>
                </c:pt>
                <c:pt idx="599">
                  <c:v>2244.6562712364821</c:v>
                </c:pt>
                <c:pt idx="600">
                  <c:v>2241.2947755926052</c:v>
                </c:pt>
                <c:pt idx="601">
                  <c:v>2237.581502634122</c:v>
                </c:pt>
                <c:pt idx="602">
                  <c:v>2233.3111846224101</c:v>
                </c:pt>
                <c:pt idx="603">
                  <c:v>2228.4985657783382</c:v>
                </c:pt>
                <c:pt idx="604">
                  <c:v>2223.2220836107522</c:v>
                </c:pt>
                <c:pt idx="605">
                  <c:v>2217.3324597617629</c:v>
                </c:pt>
                <c:pt idx="606">
                  <c:v>2212.1642859918629</c:v>
                </c:pt>
                <c:pt idx="607">
                  <c:v>2207.5505807657082</c:v>
                </c:pt>
                <c:pt idx="608">
                  <c:v>2201.9356248289332</c:v>
                </c:pt>
                <c:pt idx="609">
                  <c:v>2197.8157058069892</c:v>
                </c:pt>
                <c:pt idx="610">
                  <c:v>2194.0255559587622</c:v>
                </c:pt>
                <c:pt idx="611">
                  <c:v>2188.5889103292529</c:v>
                </c:pt>
                <c:pt idx="612">
                  <c:v>2186.1496536714071</c:v>
                </c:pt>
                <c:pt idx="613">
                  <c:v>2183.3740977692491</c:v>
                </c:pt>
                <c:pt idx="614">
                  <c:v>2183.0453224903322</c:v>
                </c:pt>
                <c:pt idx="615">
                  <c:v>2183.292575957315</c:v>
                </c:pt>
                <c:pt idx="616">
                  <c:v>2183.946609020225</c:v>
                </c:pt>
                <c:pt idx="617">
                  <c:v>2185.3807044536638</c:v>
                </c:pt>
                <c:pt idx="618">
                  <c:v>2186.3943378010699</c:v>
                </c:pt>
                <c:pt idx="619">
                  <c:v>2187.3816696463959</c:v>
                </c:pt>
                <c:pt idx="620">
                  <c:v>2187.9587945785179</c:v>
                </c:pt>
                <c:pt idx="621">
                  <c:v>2188.57316991785</c:v>
                </c:pt>
                <c:pt idx="622">
                  <c:v>2189.067107300948</c:v>
                </c:pt>
                <c:pt idx="623">
                  <c:v>2192.543595799069</c:v>
                </c:pt>
                <c:pt idx="624">
                  <c:v>2193.5565312353751</c:v>
                </c:pt>
                <c:pt idx="625">
                  <c:v>2194.0831370255091</c:v>
                </c:pt>
                <c:pt idx="626">
                  <c:v>2194.4487786184559</c:v>
                </c:pt>
                <c:pt idx="627">
                  <c:v>2194.8352346320389</c:v>
                </c:pt>
                <c:pt idx="628">
                  <c:v>2196.879213380601</c:v>
                </c:pt>
                <c:pt idx="629">
                  <c:v>2197.8968196840601</c:v>
                </c:pt>
                <c:pt idx="630">
                  <c:v>2198.4607895317099</c:v>
                </c:pt>
                <c:pt idx="631">
                  <c:v>2198.7543915015508</c:v>
                </c:pt>
                <c:pt idx="632">
                  <c:v>2199.078446183004</c:v>
                </c:pt>
                <c:pt idx="633">
                  <c:v>2199.5779196578569</c:v>
                </c:pt>
                <c:pt idx="634">
                  <c:v>2200.3009141189882</c:v>
                </c:pt>
                <c:pt idx="635">
                  <c:v>2201.8302145912962</c:v>
                </c:pt>
                <c:pt idx="636">
                  <c:v>2204.190182123592</c:v>
                </c:pt>
                <c:pt idx="637">
                  <c:v>2205.7402722164779</c:v>
                </c:pt>
                <c:pt idx="638">
                  <c:v>2207.8960550114939</c:v>
                </c:pt>
                <c:pt idx="639">
                  <c:v>2209.7148633516781</c:v>
                </c:pt>
                <c:pt idx="640">
                  <c:v>2211.7049579553268</c:v>
                </c:pt>
                <c:pt idx="641">
                  <c:v>2216.222043948982</c:v>
                </c:pt>
                <c:pt idx="642">
                  <c:v>2221.2511212540971</c:v>
                </c:pt>
                <c:pt idx="643">
                  <c:v>2227.3297681000058</c:v>
                </c:pt>
                <c:pt idx="644">
                  <c:v>2231.5909285586631</c:v>
                </c:pt>
                <c:pt idx="645">
                  <c:v>2234.4655960346672</c:v>
                </c:pt>
                <c:pt idx="646">
                  <c:v>2236.1126673001859</c:v>
                </c:pt>
                <c:pt idx="647">
                  <c:v>2236.539565800234</c:v>
                </c:pt>
                <c:pt idx="648">
                  <c:v>2234.156712071559</c:v>
                </c:pt>
                <c:pt idx="649">
                  <c:v>2231.084350655693</c:v>
                </c:pt>
                <c:pt idx="650">
                  <c:v>2227.1718279514121</c:v>
                </c:pt>
                <c:pt idx="651">
                  <c:v>2222.0065109696729</c:v>
                </c:pt>
                <c:pt idx="652">
                  <c:v>2216.211246210466</c:v>
                </c:pt>
                <c:pt idx="653">
                  <c:v>2210.867630378315</c:v>
                </c:pt>
                <c:pt idx="654">
                  <c:v>2205.4782757605649</c:v>
                </c:pt>
                <c:pt idx="655">
                  <c:v>2200.441509411306</c:v>
                </c:pt>
                <c:pt idx="656">
                  <c:v>2195.6677195648008</c:v>
                </c:pt>
                <c:pt idx="657">
                  <c:v>2188.1696126818888</c:v>
                </c:pt>
                <c:pt idx="658">
                  <c:v>2183.283203802152</c:v>
                </c:pt>
                <c:pt idx="659">
                  <c:v>2178.6682063628532</c:v>
                </c:pt>
                <c:pt idx="660">
                  <c:v>2173.8337431366222</c:v>
                </c:pt>
                <c:pt idx="661">
                  <c:v>2169.9853130234901</c:v>
                </c:pt>
                <c:pt idx="662">
                  <c:v>2165.971595763428</c:v>
                </c:pt>
                <c:pt idx="663">
                  <c:v>2162.2223526394741</c:v>
                </c:pt>
                <c:pt idx="664">
                  <c:v>2159.8610769005631</c:v>
                </c:pt>
                <c:pt idx="665">
                  <c:v>2157.043038303817</c:v>
                </c:pt>
                <c:pt idx="666">
                  <c:v>2156.6125195566392</c:v>
                </c:pt>
                <c:pt idx="667">
                  <c:v>2156.356253230595</c:v>
                </c:pt>
                <c:pt idx="668">
                  <c:v>2156.4206543401242</c:v>
                </c:pt>
                <c:pt idx="669">
                  <c:v>2156.4714544052531</c:v>
                </c:pt>
                <c:pt idx="670">
                  <c:v>2156.409510305552</c:v>
                </c:pt>
                <c:pt idx="671">
                  <c:v>2156.3937416614631</c:v>
                </c:pt>
                <c:pt idx="672">
                  <c:v>2156.789745659019</c:v>
                </c:pt>
                <c:pt idx="673">
                  <c:v>2157.579723656424</c:v>
                </c:pt>
                <c:pt idx="674">
                  <c:v>2158.1237867465538</c:v>
                </c:pt>
                <c:pt idx="675">
                  <c:v>2158.3649489902809</c:v>
                </c:pt>
                <c:pt idx="676">
                  <c:v>2158.530030930051</c:v>
                </c:pt>
                <c:pt idx="677">
                  <c:v>2159.8508579708159</c:v>
                </c:pt>
                <c:pt idx="678">
                  <c:v>2161.237610845536</c:v>
                </c:pt>
                <c:pt idx="679">
                  <c:v>2162.484952183424</c:v>
                </c:pt>
                <c:pt idx="680">
                  <c:v>2163.5187273276811</c:v>
                </c:pt>
                <c:pt idx="681">
                  <c:v>2164.1600496417341</c:v>
                </c:pt>
                <c:pt idx="682">
                  <c:v>2164.8105967857318</c:v>
                </c:pt>
                <c:pt idx="683">
                  <c:v>2165.4167524943459</c:v>
                </c:pt>
                <c:pt idx="684">
                  <c:v>2166.1057815009021</c:v>
                </c:pt>
                <c:pt idx="685">
                  <c:v>2167.5316268185261</c:v>
                </c:pt>
                <c:pt idx="686">
                  <c:v>2169.1902577244932</c:v>
                </c:pt>
                <c:pt idx="687">
                  <c:v>2170.9451246783292</c:v>
                </c:pt>
                <c:pt idx="688">
                  <c:v>2172.2214849591651</c:v>
                </c:pt>
                <c:pt idx="689">
                  <c:v>2174.3357311725672</c:v>
                </c:pt>
                <c:pt idx="690">
                  <c:v>2176.5814574957731</c:v>
                </c:pt>
                <c:pt idx="691">
                  <c:v>2178.6428850020939</c:v>
                </c:pt>
                <c:pt idx="692">
                  <c:v>2183.1574215412352</c:v>
                </c:pt>
                <c:pt idx="693">
                  <c:v>2185.3681053855239</c:v>
                </c:pt>
                <c:pt idx="694">
                  <c:v>2187.3138190009622</c:v>
                </c:pt>
                <c:pt idx="695">
                  <c:v>2192.8052257655559</c:v>
                </c:pt>
                <c:pt idx="696">
                  <c:v>2193.597389060315</c:v>
                </c:pt>
                <c:pt idx="697">
                  <c:v>2194.0553296741518</c:v>
                </c:pt>
                <c:pt idx="698">
                  <c:v>2189.9465633006639</c:v>
                </c:pt>
                <c:pt idx="699">
                  <c:v>2187.2669121738868</c:v>
                </c:pt>
                <c:pt idx="700">
                  <c:v>2184.6664239221491</c:v>
                </c:pt>
                <c:pt idx="701">
                  <c:v>2181.6577515934359</c:v>
                </c:pt>
                <c:pt idx="702">
                  <c:v>2177.5019288594021</c:v>
                </c:pt>
                <c:pt idx="703">
                  <c:v>2172.9901287729608</c:v>
                </c:pt>
                <c:pt idx="704">
                  <c:v>2168.1622236529151</c:v>
                </c:pt>
                <c:pt idx="705">
                  <c:v>2163.2471449066179</c:v>
                </c:pt>
                <c:pt idx="706">
                  <c:v>2158.1677591045891</c:v>
                </c:pt>
                <c:pt idx="707">
                  <c:v>2152.9275175279399</c:v>
                </c:pt>
                <c:pt idx="708">
                  <c:v>2147.655757404636</c:v>
                </c:pt>
                <c:pt idx="709">
                  <c:v>2142.2974129104791</c:v>
                </c:pt>
                <c:pt idx="710">
                  <c:v>2137.0418142796998</c:v>
                </c:pt>
                <c:pt idx="711">
                  <c:v>2132.5570151100042</c:v>
                </c:pt>
                <c:pt idx="712">
                  <c:v>2127.1798371589398</c:v>
                </c:pt>
                <c:pt idx="713">
                  <c:v>2122.885238956555</c:v>
                </c:pt>
                <c:pt idx="714">
                  <c:v>2118.4767314600358</c:v>
                </c:pt>
                <c:pt idx="715">
                  <c:v>2114.377252460315</c:v>
                </c:pt>
                <c:pt idx="716">
                  <c:v>2111.6389026331672</c:v>
                </c:pt>
                <c:pt idx="717">
                  <c:v>2111.61847402597</c:v>
                </c:pt>
                <c:pt idx="718">
                  <c:v>2111.884494674146</c:v>
                </c:pt>
                <c:pt idx="719">
                  <c:v>2113.9836538041609</c:v>
                </c:pt>
                <c:pt idx="720">
                  <c:v>2116.443172247135</c:v>
                </c:pt>
                <c:pt idx="721">
                  <c:v>2117.387503398098</c:v>
                </c:pt>
                <c:pt idx="722">
                  <c:v>2118.225326731771</c:v>
                </c:pt>
                <c:pt idx="723">
                  <c:v>2119.186079477659</c:v>
                </c:pt>
                <c:pt idx="724">
                  <c:v>2122.3484943282829</c:v>
                </c:pt>
                <c:pt idx="725">
                  <c:v>2123.825205141221</c:v>
                </c:pt>
                <c:pt idx="726">
                  <c:v>2124.9605141076609</c:v>
                </c:pt>
                <c:pt idx="727">
                  <c:v>2127.2773646211408</c:v>
                </c:pt>
                <c:pt idx="728">
                  <c:v>2129.4109791997862</c:v>
                </c:pt>
                <c:pt idx="729">
                  <c:v>2130.4349167643441</c:v>
                </c:pt>
                <c:pt idx="730">
                  <c:v>2131.4215586938408</c:v>
                </c:pt>
                <c:pt idx="731">
                  <c:v>2132.190254932666</c:v>
                </c:pt>
                <c:pt idx="732">
                  <c:v>2132.8128557084942</c:v>
                </c:pt>
                <c:pt idx="733">
                  <c:v>2137.0842167623482</c:v>
                </c:pt>
                <c:pt idx="734">
                  <c:v>2139.4263790681671</c:v>
                </c:pt>
                <c:pt idx="735">
                  <c:v>2142.3188223134762</c:v>
                </c:pt>
                <c:pt idx="736">
                  <c:v>2149.8506061961029</c:v>
                </c:pt>
                <c:pt idx="737">
                  <c:v>2153.837638508558</c:v>
                </c:pt>
                <c:pt idx="738">
                  <c:v>2157.5410396528741</c:v>
                </c:pt>
                <c:pt idx="739">
                  <c:v>2161.7869361448129</c:v>
                </c:pt>
                <c:pt idx="740">
                  <c:v>2165.7132420856869</c:v>
                </c:pt>
                <c:pt idx="741">
                  <c:v>2168.731535585207</c:v>
                </c:pt>
                <c:pt idx="742">
                  <c:v>2173.0423192803451</c:v>
                </c:pt>
                <c:pt idx="743">
                  <c:v>2176.3324543941139</c:v>
                </c:pt>
                <c:pt idx="744">
                  <c:v>2178.155405586157</c:v>
                </c:pt>
                <c:pt idx="745">
                  <c:v>2181.726198898712</c:v>
                </c:pt>
                <c:pt idx="746">
                  <c:v>2186.2103355256322</c:v>
                </c:pt>
                <c:pt idx="747">
                  <c:v>2194.8488248403501</c:v>
                </c:pt>
                <c:pt idx="748">
                  <c:v>2200.072063767946</c:v>
                </c:pt>
                <c:pt idx="749">
                  <c:v>2204.670773329402</c:v>
                </c:pt>
                <c:pt idx="750">
                  <c:v>2208.4128159813481</c:v>
                </c:pt>
                <c:pt idx="751">
                  <c:v>2208.8920076220411</c:v>
                </c:pt>
                <c:pt idx="752">
                  <c:v>2208.0445550122058</c:v>
                </c:pt>
                <c:pt idx="753">
                  <c:v>2207.019008145614</c:v>
                </c:pt>
                <c:pt idx="754">
                  <c:v>2205.6739516773159</c:v>
                </c:pt>
                <c:pt idx="755">
                  <c:v>2204.101817967708</c:v>
                </c:pt>
                <c:pt idx="756">
                  <c:v>2201.5654853665919</c:v>
                </c:pt>
                <c:pt idx="757">
                  <c:v>2198.8047899411181</c:v>
                </c:pt>
                <c:pt idx="758">
                  <c:v>2196.0046053598171</c:v>
                </c:pt>
                <c:pt idx="759">
                  <c:v>2193.3718131154542</c:v>
                </c:pt>
                <c:pt idx="760">
                  <c:v>2187.9606166559679</c:v>
                </c:pt>
                <c:pt idx="761">
                  <c:v>2185.2365748966708</c:v>
                </c:pt>
                <c:pt idx="762">
                  <c:v>2182.511999144745</c:v>
                </c:pt>
                <c:pt idx="763">
                  <c:v>2179.8320598914161</c:v>
                </c:pt>
                <c:pt idx="764">
                  <c:v>2175.2214529025018</c:v>
                </c:pt>
                <c:pt idx="765">
                  <c:v>2170.5366423094688</c:v>
                </c:pt>
                <c:pt idx="766">
                  <c:v>2166.0257031194551</c:v>
                </c:pt>
                <c:pt idx="767">
                  <c:v>2162.2594470769382</c:v>
                </c:pt>
                <c:pt idx="768">
                  <c:v>2163.290740654847</c:v>
                </c:pt>
                <c:pt idx="769">
                  <c:v>2165.8750894107229</c:v>
                </c:pt>
                <c:pt idx="770">
                  <c:v>2167.629868765157</c:v>
                </c:pt>
                <c:pt idx="771">
                  <c:v>2169.2667906426341</c:v>
                </c:pt>
                <c:pt idx="772">
                  <c:v>2170.1794827183162</c:v>
                </c:pt>
                <c:pt idx="773">
                  <c:v>2177.1386704046831</c:v>
                </c:pt>
                <c:pt idx="774">
                  <c:v>2182.6711583216879</c:v>
                </c:pt>
                <c:pt idx="775">
                  <c:v>2188.7935880245941</c:v>
                </c:pt>
                <c:pt idx="776">
                  <c:v>2205.5529173732962</c:v>
                </c:pt>
                <c:pt idx="777">
                  <c:v>2208.4594928811989</c:v>
                </c:pt>
                <c:pt idx="778">
                  <c:v>2212.395420438429</c:v>
                </c:pt>
                <c:pt idx="779">
                  <c:v>2215.4140585356399</c:v>
                </c:pt>
                <c:pt idx="780">
                  <c:v>2219.2798319520948</c:v>
                </c:pt>
                <c:pt idx="781">
                  <c:v>2224.9801273261141</c:v>
                </c:pt>
                <c:pt idx="782">
                  <c:v>2229.080172448419</c:v>
                </c:pt>
                <c:pt idx="783">
                  <c:v>2231.4629794313541</c:v>
                </c:pt>
                <c:pt idx="784">
                  <c:v>2233.862520221187</c:v>
                </c:pt>
                <c:pt idx="785">
                  <c:v>2235.7294071343808</c:v>
                </c:pt>
                <c:pt idx="786">
                  <c:v>2243.4610911229702</c:v>
                </c:pt>
                <c:pt idx="787">
                  <c:v>2246.7957637580112</c:v>
                </c:pt>
                <c:pt idx="788">
                  <c:v>2248.5145645362632</c:v>
                </c:pt>
                <c:pt idx="789">
                  <c:v>2249.4111552915551</c:v>
                </c:pt>
                <c:pt idx="790">
                  <c:v>2250.277912074137</c:v>
                </c:pt>
                <c:pt idx="791">
                  <c:v>2251.5993722860849</c:v>
                </c:pt>
                <c:pt idx="792">
                  <c:v>2252.8118706017658</c:v>
                </c:pt>
                <c:pt idx="793">
                  <c:v>2253.668045453177</c:v>
                </c:pt>
                <c:pt idx="794">
                  <c:v>2255.7292807086119</c:v>
                </c:pt>
                <c:pt idx="795">
                  <c:v>2256.289630402106</c:v>
                </c:pt>
                <c:pt idx="796">
                  <c:v>2257.333347427154</c:v>
                </c:pt>
                <c:pt idx="797">
                  <c:v>2259.7782600876722</c:v>
                </c:pt>
                <c:pt idx="798">
                  <c:v>2260.336200584351</c:v>
                </c:pt>
                <c:pt idx="799">
                  <c:v>2260.942914194582</c:v>
                </c:pt>
                <c:pt idx="800">
                  <c:v>2261.8071337198548</c:v>
                </c:pt>
                <c:pt idx="801">
                  <c:v>2261.9224675441069</c:v>
                </c:pt>
                <c:pt idx="802">
                  <c:v>2261.965420947286</c:v>
                </c:pt>
                <c:pt idx="803">
                  <c:v>2261.9194082250829</c:v>
                </c:pt>
                <c:pt idx="804">
                  <c:v>2261.5303394008261</c:v>
                </c:pt>
                <c:pt idx="805">
                  <c:v>2260.7881901314081</c:v>
                </c:pt>
                <c:pt idx="806">
                  <c:v>2260.1473990296799</c:v>
                </c:pt>
                <c:pt idx="807">
                  <c:v>2260.57554233771</c:v>
                </c:pt>
                <c:pt idx="808">
                  <c:v>2259.9440554524508</c:v>
                </c:pt>
                <c:pt idx="809">
                  <c:v>2259.1144888451959</c:v>
                </c:pt>
                <c:pt idx="810">
                  <c:v>2257.903649094877</c:v>
                </c:pt>
                <c:pt idx="811">
                  <c:v>2256.5187900267679</c:v>
                </c:pt>
                <c:pt idx="812">
                  <c:v>2254.9086850283738</c:v>
                </c:pt>
                <c:pt idx="813">
                  <c:v>2253.0879875627879</c:v>
                </c:pt>
                <c:pt idx="814">
                  <c:v>2251.5014275282888</c:v>
                </c:pt>
                <c:pt idx="815">
                  <c:v>2248.8850391125352</c:v>
                </c:pt>
                <c:pt idx="816">
                  <c:v>2245.1927208202101</c:v>
                </c:pt>
                <c:pt idx="817">
                  <c:v>2241.3706877632549</c:v>
                </c:pt>
                <c:pt idx="818">
                  <c:v>2237.423985919625</c:v>
                </c:pt>
                <c:pt idx="819">
                  <c:v>2233.156582968626</c:v>
                </c:pt>
                <c:pt idx="820">
                  <c:v>2228.7426611764008</c:v>
                </c:pt>
                <c:pt idx="821">
                  <c:v>2226.568979920024</c:v>
                </c:pt>
                <c:pt idx="822">
                  <c:v>2227.1409043591811</c:v>
                </c:pt>
                <c:pt idx="823">
                  <c:v>2229.3411038619029</c:v>
                </c:pt>
                <c:pt idx="824">
                  <c:v>2231.7844463778379</c:v>
                </c:pt>
                <c:pt idx="825">
                  <c:v>2234.461794393721</c:v>
                </c:pt>
                <c:pt idx="826">
                  <c:v>2237.3878541757708</c:v>
                </c:pt>
                <c:pt idx="827">
                  <c:v>2238.7548180732351</c:v>
                </c:pt>
                <c:pt idx="828">
                  <c:v>2241.6018760893812</c:v>
                </c:pt>
                <c:pt idx="829">
                  <c:v>2243.627254710229</c:v>
                </c:pt>
                <c:pt idx="830">
                  <c:v>2244.394841067377</c:v>
                </c:pt>
                <c:pt idx="831">
                  <c:v>2245.146400161515</c:v>
                </c:pt>
                <c:pt idx="832">
                  <c:v>2246.2077148761441</c:v>
                </c:pt>
              </c:numCache>
            </c:numRef>
          </c:val>
          <c:smooth val="0"/>
        </c:ser>
        <c:ser>
          <c:idx val="1"/>
          <c:order val="1"/>
          <c:tx>
            <c:v>Baseline</c:v>
          </c:tx>
          <c:spPr>
            <a:ln w="47625" cap="rnd">
              <a:solidFill>
                <a:schemeClr val="tx1"/>
              </a:solidFill>
              <a:round/>
            </a:ln>
            <a:effectLst/>
          </c:spPr>
          <c:marker>
            <c:symbol val="none"/>
          </c:marker>
          <c:cat>
            <c:numRef>
              <c:f>'IP2_IP baseline_1981-1996'!$A$9:$A$841</c:f>
              <c:numCache>
                <c:formatCode>General</c:formatCode>
                <c:ptCount val="833"/>
                <c:pt idx="0">
                  <c:v>1981</c:v>
                </c:pt>
                <c:pt idx="52">
                  <c:v>1982</c:v>
                </c:pt>
                <c:pt idx="104">
                  <c:v>1983</c:v>
                </c:pt>
                <c:pt idx="156">
                  <c:v>1984</c:v>
                </c:pt>
                <c:pt idx="208">
                  <c:v>1985</c:v>
                </c:pt>
                <c:pt idx="260">
                  <c:v>1986</c:v>
                </c:pt>
                <c:pt idx="312">
                  <c:v>1987</c:v>
                </c:pt>
                <c:pt idx="364">
                  <c:v>1988</c:v>
                </c:pt>
                <c:pt idx="416">
                  <c:v>1989</c:v>
                </c:pt>
                <c:pt idx="468">
                  <c:v>1990</c:v>
                </c:pt>
                <c:pt idx="520">
                  <c:v>1991</c:v>
                </c:pt>
                <c:pt idx="572">
                  <c:v>1992</c:v>
                </c:pt>
                <c:pt idx="624">
                  <c:v>1993</c:v>
                </c:pt>
                <c:pt idx="676">
                  <c:v>1994</c:v>
                </c:pt>
                <c:pt idx="728">
                  <c:v>1995</c:v>
                </c:pt>
                <c:pt idx="780">
                  <c:v>1996</c:v>
                </c:pt>
              </c:numCache>
            </c:numRef>
          </c:cat>
          <c:val>
            <c:numRef>
              <c:f>'IP2_IP baseline_1981-1996'!$C$9:$C$841</c:f>
              <c:numCache>
                <c:formatCode>#,##0.0_);\(#,##0.0\)</c:formatCode>
                <c:ptCount val="833"/>
                <c:pt idx="0">
                  <c:v>2234.7760740030899</c:v>
                </c:pt>
                <c:pt idx="1">
                  <c:v>2236.228705229229</c:v>
                </c:pt>
                <c:pt idx="2">
                  <c:v>2236.929722338255</c:v>
                </c:pt>
                <c:pt idx="3">
                  <c:v>2237.4564948481329</c:v>
                </c:pt>
                <c:pt idx="4">
                  <c:v>2238.133530515729</c:v>
                </c:pt>
                <c:pt idx="5">
                  <c:v>2238.5913556570458</c:v>
                </c:pt>
                <c:pt idx="6">
                  <c:v>2239.0462860616421</c:v>
                </c:pt>
                <c:pt idx="7">
                  <c:v>2242.4887031636131</c:v>
                </c:pt>
                <c:pt idx="8">
                  <c:v>2244.0847176262241</c:v>
                </c:pt>
                <c:pt idx="9">
                  <c:v>2244.9788960514379</c:v>
                </c:pt>
                <c:pt idx="10">
                  <c:v>2245.581758377527</c:v>
                </c:pt>
                <c:pt idx="11">
                  <c:v>2246.2199381800579</c:v>
                </c:pt>
                <c:pt idx="12">
                  <c:v>2246.9090522061911</c:v>
                </c:pt>
                <c:pt idx="13">
                  <c:v>2247.774964797467</c:v>
                </c:pt>
                <c:pt idx="14">
                  <c:v>2248.50512906317</c:v>
                </c:pt>
                <c:pt idx="15">
                  <c:v>2248.730243039065</c:v>
                </c:pt>
                <c:pt idx="16">
                  <c:v>2249.8881362550869</c:v>
                </c:pt>
                <c:pt idx="17">
                  <c:v>2252.4445855174858</c:v>
                </c:pt>
                <c:pt idx="18">
                  <c:v>2253.7041752895061</c:v>
                </c:pt>
                <c:pt idx="19">
                  <c:v>2253.5979285529802</c:v>
                </c:pt>
                <c:pt idx="20">
                  <c:v>2253.7990936596661</c:v>
                </c:pt>
                <c:pt idx="21">
                  <c:v>2254.6209426254968</c:v>
                </c:pt>
                <c:pt idx="22">
                  <c:v>2255.2835989196728</c:v>
                </c:pt>
                <c:pt idx="23">
                  <c:v>2256.224593502508</c:v>
                </c:pt>
                <c:pt idx="24">
                  <c:v>2256.8628364900642</c:v>
                </c:pt>
                <c:pt idx="25">
                  <c:v>2257.4071975843108</c:v>
                </c:pt>
                <c:pt idx="26">
                  <c:v>2257.1100293534209</c:v>
                </c:pt>
                <c:pt idx="27">
                  <c:v>2256.102369557334</c:v>
                </c:pt>
                <c:pt idx="28">
                  <c:v>2254.6691866553251</c:v>
                </c:pt>
                <c:pt idx="29">
                  <c:v>2252.8065947658351</c:v>
                </c:pt>
                <c:pt idx="30">
                  <c:v>2250.6224014027671</c:v>
                </c:pt>
                <c:pt idx="31">
                  <c:v>2248.0986011035911</c:v>
                </c:pt>
                <c:pt idx="32">
                  <c:v>2245.0638507314011</c:v>
                </c:pt>
                <c:pt idx="33">
                  <c:v>2242.379576516932</c:v>
                </c:pt>
                <c:pt idx="34">
                  <c:v>2238.7763424842819</c:v>
                </c:pt>
                <c:pt idx="35">
                  <c:v>2233.861582645955</c:v>
                </c:pt>
                <c:pt idx="36">
                  <c:v>2229.6511950196832</c:v>
                </c:pt>
                <c:pt idx="37">
                  <c:v>2225.1183625128619</c:v>
                </c:pt>
                <c:pt idx="38">
                  <c:v>2219.5726797284392</c:v>
                </c:pt>
                <c:pt idx="39">
                  <c:v>2214.4730972361431</c:v>
                </c:pt>
                <c:pt idx="40">
                  <c:v>2215.5361867059341</c:v>
                </c:pt>
                <c:pt idx="41">
                  <c:v>2216.1348607276059</c:v>
                </c:pt>
                <c:pt idx="42">
                  <c:v>2216.4490072082608</c:v>
                </c:pt>
                <c:pt idx="43">
                  <c:v>2216.6918732066101</c:v>
                </c:pt>
                <c:pt idx="44">
                  <c:v>2217.215262181518</c:v>
                </c:pt>
                <c:pt idx="45">
                  <c:v>2217.6203981293129</c:v>
                </c:pt>
                <c:pt idx="46">
                  <c:v>2218.276684405138</c:v>
                </c:pt>
                <c:pt idx="47">
                  <c:v>2218.968847630797</c:v>
                </c:pt>
                <c:pt idx="48">
                  <c:v>2220.241791489515</c:v>
                </c:pt>
                <c:pt idx="49">
                  <c:v>2221.123683766441</c:v>
                </c:pt>
                <c:pt idx="50">
                  <c:v>2221.8624782948859</c:v>
                </c:pt>
                <c:pt idx="51">
                  <c:v>2222.4129969611899</c:v>
                </c:pt>
                <c:pt idx="52">
                  <c:v>2223.0456737220661</c:v>
                </c:pt>
                <c:pt idx="53">
                  <c:v>2223.31023099923</c:v>
                </c:pt>
                <c:pt idx="54">
                  <c:v>2223.9902088254339</c:v>
                </c:pt>
                <c:pt idx="55">
                  <c:v>2225.1380077375261</c:v>
                </c:pt>
                <c:pt idx="56">
                  <c:v>2227.9499409477862</c:v>
                </c:pt>
                <c:pt idx="57">
                  <c:v>2229.0082887292019</c:v>
                </c:pt>
                <c:pt idx="58">
                  <c:v>2229.6123560074402</c:v>
                </c:pt>
                <c:pt idx="59">
                  <c:v>2234.5040301025019</c:v>
                </c:pt>
                <c:pt idx="60">
                  <c:v>2237.3143046474361</c:v>
                </c:pt>
                <c:pt idx="61">
                  <c:v>2238.3960463590902</c:v>
                </c:pt>
                <c:pt idx="62">
                  <c:v>2240.228108236709</c:v>
                </c:pt>
                <c:pt idx="63">
                  <c:v>2241.4536741256561</c:v>
                </c:pt>
                <c:pt idx="64">
                  <c:v>2242.3597299109379</c:v>
                </c:pt>
                <c:pt idx="65">
                  <c:v>2243.0725109025138</c:v>
                </c:pt>
                <c:pt idx="66">
                  <c:v>2243.741300158767</c:v>
                </c:pt>
                <c:pt idx="67">
                  <c:v>2244.8224617552992</c:v>
                </c:pt>
                <c:pt idx="68">
                  <c:v>2245.6987770144251</c:v>
                </c:pt>
                <c:pt idx="69">
                  <c:v>2247.2099300077052</c:v>
                </c:pt>
                <c:pt idx="70">
                  <c:v>2248.8607876363908</c:v>
                </c:pt>
                <c:pt idx="71">
                  <c:v>2251.0185011351391</c:v>
                </c:pt>
                <c:pt idx="72">
                  <c:v>2254.212589423184</c:v>
                </c:pt>
                <c:pt idx="73">
                  <c:v>2257.10693470863</c:v>
                </c:pt>
                <c:pt idx="74">
                  <c:v>2259.0045825198931</c:v>
                </c:pt>
                <c:pt idx="75">
                  <c:v>2260.5976748149778</c:v>
                </c:pt>
                <c:pt idx="76">
                  <c:v>2261.7596332658291</c:v>
                </c:pt>
                <c:pt idx="77">
                  <c:v>2261.957870056824</c:v>
                </c:pt>
                <c:pt idx="78">
                  <c:v>2261.990204551983</c:v>
                </c:pt>
                <c:pt idx="79">
                  <c:v>2261.7275440972112</c:v>
                </c:pt>
                <c:pt idx="80">
                  <c:v>2261.066688641597</c:v>
                </c:pt>
                <c:pt idx="81">
                  <c:v>2259.86421439379</c:v>
                </c:pt>
                <c:pt idx="82">
                  <c:v>2258.5867118305891</c:v>
                </c:pt>
                <c:pt idx="83">
                  <c:v>2257.5634051875691</c:v>
                </c:pt>
                <c:pt idx="84">
                  <c:v>2256.7300115768562</c:v>
                </c:pt>
                <c:pt idx="85">
                  <c:v>2255.9304139221858</c:v>
                </c:pt>
                <c:pt idx="86">
                  <c:v>2255.0499782676011</c:v>
                </c:pt>
                <c:pt idx="87">
                  <c:v>2252.933579613858</c:v>
                </c:pt>
                <c:pt idx="88">
                  <c:v>2249.2113366365852</c:v>
                </c:pt>
                <c:pt idx="89">
                  <c:v>2245.4514970920231</c:v>
                </c:pt>
                <c:pt idx="90">
                  <c:v>2241.3626258443469</c:v>
                </c:pt>
                <c:pt idx="91">
                  <c:v>2237.1330522435892</c:v>
                </c:pt>
                <c:pt idx="92">
                  <c:v>2233.1775164974292</c:v>
                </c:pt>
                <c:pt idx="93">
                  <c:v>2231.2327489018221</c:v>
                </c:pt>
                <c:pt idx="94">
                  <c:v>2231.638444494025</c:v>
                </c:pt>
                <c:pt idx="95">
                  <c:v>2232.044140086326</c:v>
                </c:pt>
                <c:pt idx="96">
                  <c:v>2232.6617801229959</c:v>
                </c:pt>
                <c:pt idx="97">
                  <c:v>2233.2083090487708</c:v>
                </c:pt>
                <c:pt idx="98">
                  <c:v>2233.6622747858651</c:v>
                </c:pt>
                <c:pt idx="99">
                  <c:v>2233.9888369940991</c:v>
                </c:pt>
                <c:pt idx="100">
                  <c:v>2235.125762347302</c:v>
                </c:pt>
                <c:pt idx="101">
                  <c:v>2236.7715966113569</c:v>
                </c:pt>
                <c:pt idx="102">
                  <c:v>2237.5898756044762</c:v>
                </c:pt>
                <c:pt idx="103">
                  <c:v>2238.0400387185909</c:v>
                </c:pt>
                <c:pt idx="104">
                  <c:v>2238.3960071416309</c:v>
                </c:pt>
                <c:pt idx="105">
                  <c:v>2240.9607178852498</c:v>
                </c:pt>
                <c:pt idx="106">
                  <c:v>2243.8990219109469</c:v>
                </c:pt>
                <c:pt idx="107">
                  <c:v>2244.7516524175599</c:v>
                </c:pt>
                <c:pt idx="108">
                  <c:v>2245.3400559769038</c:v>
                </c:pt>
                <c:pt idx="109">
                  <c:v>2245.9331218909101</c:v>
                </c:pt>
                <c:pt idx="110">
                  <c:v>2246.4831037495219</c:v>
                </c:pt>
                <c:pt idx="111">
                  <c:v>2247.2882095750028</c:v>
                </c:pt>
                <c:pt idx="112">
                  <c:v>2248.3910557752761</c:v>
                </c:pt>
                <c:pt idx="113">
                  <c:v>2249.251681956066</c:v>
                </c:pt>
                <c:pt idx="114">
                  <c:v>2251.1459461274599</c:v>
                </c:pt>
                <c:pt idx="115">
                  <c:v>2252.3351292909479</c:v>
                </c:pt>
                <c:pt idx="116">
                  <c:v>2253.227343398125</c:v>
                </c:pt>
                <c:pt idx="117">
                  <c:v>2254.6378719394038</c:v>
                </c:pt>
                <c:pt idx="118">
                  <c:v>2254.8050827444799</c:v>
                </c:pt>
                <c:pt idx="119">
                  <c:v>2254.5653984169849</c:v>
                </c:pt>
                <c:pt idx="120">
                  <c:v>2254.6823692456992</c:v>
                </c:pt>
                <c:pt idx="121">
                  <c:v>2255.111184758076</c:v>
                </c:pt>
                <c:pt idx="122">
                  <c:v>2255.7296741241598</c:v>
                </c:pt>
                <c:pt idx="123">
                  <c:v>2256.1815162427788</c:v>
                </c:pt>
                <c:pt idx="124">
                  <c:v>2256.8773954671292</c:v>
                </c:pt>
                <c:pt idx="125">
                  <c:v>2258.6168865725081</c:v>
                </c:pt>
                <c:pt idx="126">
                  <c:v>2259.9587509065782</c:v>
                </c:pt>
                <c:pt idx="127">
                  <c:v>2260.057211572383</c:v>
                </c:pt>
                <c:pt idx="128">
                  <c:v>2260.187348873862</c:v>
                </c:pt>
                <c:pt idx="129">
                  <c:v>2259.8848864219949</c:v>
                </c:pt>
                <c:pt idx="130">
                  <c:v>2259.4612539631198</c:v>
                </c:pt>
                <c:pt idx="131">
                  <c:v>2258.6015745874711</c:v>
                </c:pt>
                <c:pt idx="132">
                  <c:v>2258.3727428263892</c:v>
                </c:pt>
                <c:pt idx="133">
                  <c:v>2257.5892341121539</c:v>
                </c:pt>
                <c:pt idx="134">
                  <c:v>2256.4930211864339</c:v>
                </c:pt>
                <c:pt idx="135">
                  <c:v>2255.3453044644748</c:v>
                </c:pt>
                <c:pt idx="136">
                  <c:v>2254.1896912339612</c:v>
                </c:pt>
                <c:pt idx="137">
                  <c:v>2253.013885036466</c:v>
                </c:pt>
                <c:pt idx="138">
                  <c:v>2251.72202275377</c:v>
                </c:pt>
                <c:pt idx="139">
                  <c:v>2249.374519139506</c:v>
                </c:pt>
                <c:pt idx="140">
                  <c:v>2245.6347553292062</c:v>
                </c:pt>
                <c:pt idx="141">
                  <c:v>2241.9612685454549</c:v>
                </c:pt>
                <c:pt idx="142">
                  <c:v>2238.0164832012329</c:v>
                </c:pt>
                <c:pt idx="143">
                  <c:v>2233.6857885802292</c:v>
                </c:pt>
                <c:pt idx="144">
                  <c:v>2229.3537815923828</c:v>
                </c:pt>
                <c:pt idx="145">
                  <c:v>2226.720614212215</c:v>
                </c:pt>
                <c:pt idx="146">
                  <c:v>2226.740338280335</c:v>
                </c:pt>
                <c:pt idx="147">
                  <c:v>2226.835007148542</c:v>
                </c:pt>
                <c:pt idx="148">
                  <c:v>2228.1618077260282</c:v>
                </c:pt>
                <c:pt idx="149">
                  <c:v>2229.3293975484039</c:v>
                </c:pt>
                <c:pt idx="150">
                  <c:v>2231.4373789859101</c:v>
                </c:pt>
                <c:pt idx="151">
                  <c:v>2232.5456233460318</c:v>
                </c:pt>
                <c:pt idx="152">
                  <c:v>2233.2411973645608</c:v>
                </c:pt>
                <c:pt idx="153">
                  <c:v>2233.834544498588</c:v>
                </c:pt>
                <c:pt idx="154">
                  <c:v>2234.4965726425521</c:v>
                </c:pt>
                <c:pt idx="155">
                  <c:v>2234.82373592145</c:v>
                </c:pt>
                <c:pt idx="156">
                  <c:v>2235.3055518697611</c:v>
                </c:pt>
                <c:pt idx="157">
                  <c:v>2239.3473805394292</c:v>
                </c:pt>
                <c:pt idx="158">
                  <c:v>2240.5742436363662</c:v>
                </c:pt>
                <c:pt idx="159">
                  <c:v>2241.8638600806921</c:v>
                </c:pt>
                <c:pt idx="160">
                  <c:v>2244.9235508406432</c:v>
                </c:pt>
                <c:pt idx="161">
                  <c:v>2246.1141616044561</c:v>
                </c:pt>
                <c:pt idx="162">
                  <c:v>2247.0411138319059</c:v>
                </c:pt>
                <c:pt idx="163">
                  <c:v>2247.7688224557919</c:v>
                </c:pt>
                <c:pt idx="164">
                  <c:v>2248.272275820545</c:v>
                </c:pt>
                <c:pt idx="165">
                  <c:v>2248.7529232035331</c:v>
                </c:pt>
                <c:pt idx="166">
                  <c:v>2249.49708298309</c:v>
                </c:pt>
                <c:pt idx="167">
                  <c:v>2250.550481591421</c:v>
                </c:pt>
                <c:pt idx="168">
                  <c:v>2252.3042198194639</c:v>
                </c:pt>
                <c:pt idx="169">
                  <c:v>2253.207542902207</c:v>
                </c:pt>
                <c:pt idx="170">
                  <c:v>2254.0313464770829</c:v>
                </c:pt>
                <c:pt idx="171">
                  <c:v>2254.8516539918801</c:v>
                </c:pt>
                <c:pt idx="172">
                  <c:v>2255.1893338123559</c:v>
                </c:pt>
                <c:pt idx="173">
                  <c:v>2255.2250364305578</c:v>
                </c:pt>
                <c:pt idx="174">
                  <c:v>2255.375367683348</c:v>
                </c:pt>
                <c:pt idx="175">
                  <c:v>2256.335717677357</c:v>
                </c:pt>
                <c:pt idx="176">
                  <c:v>2257.7674288216699</c:v>
                </c:pt>
                <c:pt idx="177">
                  <c:v>2259.2864234593972</c:v>
                </c:pt>
                <c:pt idx="178">
                  <c:v>2261.1856506448739</c:v>
                </c:pt>
                <c:pt idx="179">
                  <c:v>2261.809588062973</c:v>
                </c:pt>
                <c:pt idx="180">
                  <c:v>2261.9193887513788</c:v>
                </c:pt>
                <c:pt idx="181">
                  <c:v>2261.9898833020961</c:v>
                </c:pt>
                <c:pt idx="182">
                  <c:v>2261.9999999999968</c:v>
                </c:pt>
                <c:pt idx="183">
                  <c:v>2261.877430655441</c:v>
                </c:pt>
                <c:pt idx="184">
                  <c:v>2261.0506431016979</c:v>
                </c:pt>
                <c:pt idx="185">
                  <c:v>2259.733364219685</c:v>
                </c:pt>
                <c:pt idx="186">
                  <c:v>2258.475899486496</c:v>
                </c:pt>
                <c:pt idx="187">
                  <c:v>2257.3517866764869</c:v>
                </c:pt>
                <c:pt idx="188">
                  <c:v>2256.1832244669249</c:v>
                </c:pt>
                <c:pt idx="189">
                  <c:v>2255.2701597577789</c:v>
                </c:pt>
                <c:pt idx="190">
                  <c:v>2254.2660135689712</c:v>
                </c:pt>
                <c:pt idx="191">
                  <c:v>2252.017107354382</c:v>
                </c:pt>
                <c:pt idx="192">
                  <c:v>2248.3926045611579</c:v>
                </c:pt>
                <c:pt idx="193">
                  <c:v>2244.5091170887999</c:v>
                </c:pt>
                <c:pt idx="194">
                  <c:v>2240.5138905628578</c:v>
                </c:pt>
                <c:pt idx="195">
                  <c:v>2236.083682215814</c:v>
                </c:pt>
                <c:pt idx="196">
                  <c:v>2231.5024084009269</c:v>
                </c:pt>
                <c:pt idx="197">
                  <c:v>2228.9664055149401</c:v>
                </c:pt>
                <c:pt idx="198">
                  <c:v>2229.1478224856219</c:v>
                </c:pt>
                <c:pt idx="199">
                  <c:v>2229.7413159449438</c:v>
                </c:pt>
                <c:pt idx="200">
                  <c:v>2230.5597519646471</c:v>
                </c:pt>
                <c:pt idx="201">
                  <c:v>2231.3458975108701</c:v>
                </c:pt>
                <c:pt idx="202">
                  <c:v>2232.1523437920418</c:v>
                </c:pt>
                <c:pt idx="203">
                  <c:v>2232.5912418043499</c:v>
                </c:pt>
                <c:pt idx="204">
                  <c:v>2233.024235990717</c:v>
                </c:pt>
                <c:pt idx="205">
                  <c:v>2233.4294851712621</c:v>
                </c:pt>
                <c:pt idx="206">
                  <c:v>2233.8925591419652</c:v>
                </c:pt>
                <c:pt idx="207">
                  <c:v>2234.4179199877999</c:v>
                </c:pt>
                <c:pt idx="208">
                  <c:v>2235.0531426604061</c:v>
                </c:pt>
                <c:pt idx="209">
                  <c:v>2235.2885321268632</c:v>
                </c:pt>
                <c:pt idx="210">
                  <c:v>2235.470242448826</c:v>
                </c:pt>
                <c:pt idx="211">
                  <c:v>2235.6455281757439</c:v>
                </c:pt>
                <c:pt idx="212">
                  <c:v>2235.81043054973</c:v>
                </c:pt>
                <c:pt idx="213">
                  <c:v>2235.9560983340011</c:v>
                </c:pt>
                <c:pt idx="214">
                  <c:v>2236.090235244495</c:v>
                </c:pt>
                <c:pt idx="215">
                  <c:v>2236.213248698245</c:v>
                </c:pt>
                <c:pt idx="216">
                  <c:v>2236.5169600223371</c:v>
                </c:pt>
                <c:pt idx="217">
                  <c:v>2236.8615789517662</c:v>
                </c:pt>
                <c:pt idx="218">
                  <c:v>2237.1799978294039</c:v>
                </c:pt>
                <c:pt idx="219">
                  <c:v>2237.6397455458759</c:v>
                </c:pt>
                <c:pt idx="220">
                  <c:v>2238.377349018916</c:v>
                </c:pt>
                <c:pt idx="221">
                  <c:v>2239.638695089157</c:v>
                </c:pt>
                <c:pt idx="222">
                  <c:v>2241.6543399066481</c:v>
                </c:pt>
                <c:pt idx="223">
                  <c:v>2244.9120330807459</c:v>
                </c:pt>
                <c:pt idx="224">
                  <c:v>2246.643752798876</c:v>
                </c:pt>
                <c:pt idx="225">
                  <c:v>2247.4783178982379</c:v>
                </c:pt>
                <c:pt idx="226">
                  <c:v>2249.389003559495</c:v>
                </c:pt>
                <c:pt idx="227">
                  <c:v>2249.9230245403128</c:v>
                </c:pt>
                <c:pt idx="228">
                  <c:v>2252.8072094994359</c:v>
                </c:pt>
                <c:pt idx="229">
                  <c:v>2255.7126502066212</c:v>
                </c:pt>
                <c:pt idx="230">
                  <c:v>2257.3354267363438</c:v>
                </c:pt>
                <c:pt idx="231">
                  <c:v>2259.4734988986188</c:v>
                </c:pt>
                <c:pt idx="232">
                  <c:v>2260.6775396168791</c:v>
                </c:pt>
                <c:pt idx="233">
                  <c:v>2261.2733655669031</c:v>
                </c:pt>
                <c:pt idx="234">
                  <c:v>2260.2937780852099</c:v>
                </c:pt>
                <c:pt idx="235">
                  <c:v>2258.6661433404879</c:v>
                </c:pt>
                <c:pt idx="236">
                  <c:v>2256.879368882679</c:v>
                </c:pt>
                <c:pt idx="237">
                  <c:v>2254.540468506998</c:v>
                </c:pt>
                <c:pt idx="238">
                  <c:v>2252.205356689607</c:v>
                </c:pt>
                <c:pt idx="239">
                  <c:v>2249.8208420853898</c:v>
                </c:pt>
                <c:pt idx="240">
                  <c:v>2247.5277831057329</c:v>
                </c:pt>
                <c:pt idx="241">
                  <c:v>2245.0561244306782</c:v>
                </c:pt>
                <c:pt idx="242">
                  <c:v>2242.54835520814</c:v>
                </c:pt>
                <c:pt idx="243">
                  <c:v>2239.0877301126779</c:v>
                </c:pt>
                <c:pt idx="244">
                  <c:v>2234.611981856046</c:v>
                </c:pt>
                <c:pt idx="245">
                  <c:v>2230.4684412004081</c:v>
                </c:pt>
                <c:pt idx="246">
                  <c:v>2226.0122199244561</c:v>
                </c:pt>
                <c:pt idx="247">
                  <c:v>2220.6529206280302</c:v>
                </c:pt>
                <c:pt idx="248">
                  <c:v>2214.911402898198</c:v>
                </c:pt>
                <c:pt idx="249">
                  <c:v>2211.2230342135208</c:v>
                </c:pt>
                <c:pt idx="250">
                  <c:v>2211.889032493737</c:v>
                </c:pt>
                <c:pt idx="251">
                  <c:v>2215.946563763152</c:v>
                </c:pt>
                <c:pt idx="252">
                  <c:v>2220.9176009714079</c:v>
                </c:pt>
                <c:pt idx="253">
                  <c:v>2223.021719087425</c:v>
                </c:pt>
                <c:pt idx="254">
                  <c:v>2224.044667198536</c:v>
                </c:pt>
                <c:pt idx="255">
                  <c:v>2224.6272947277371</c:v>
                </c:pt>
                <c:pt idx="256">
                  <c:v>2225.1116498698998</c:v>
                </c:pt>
                <c:pt idx="257">
                  <c:v>2225.4266017285322</c:v>
                </c:pt>
                <c:pt idx="258">
                  <c:v>2225.6906975261199</c:v>
                </c:pt>
                <c:pt idx="259">
                  <c:v>2225.8825878878338</c:v>
                </c:pt>
                <c:pt idx="260">
                  <c:v>2226.0836079724049</c:v>
                </c:pt>
                <c:pt idx="261">
                  <c:v>2226.2551992105182</c:v>
                </c:pt>
                <c:pt idx="262">
                  <c:v>2226.4213405042378</c:v>
                </c:pt>
                <c:pt idx="263">
                  <c:v>2227.3766651796618</c:v>
                </c:pt>
                <c:pt idx="264">
                  <c:v>2227.8891279895061</c:v>
                </c:pt>
                <c:pt idx="265">
                  <c:v>2228.377590799244</c:v>
                </c:pt>
                <c:pt idx="266">
                  <c:v>2228.7096659660938</c:v>
                </c:pt>
                <c:pt idx="267">
                  <c:v>2229.1064113734842</c:v>
                </c:pt>
                <c:pt idx="268">
                  <c:v>2232.9924127969289</c:v>
                </c:pt>
                <c:pt idx="269">
                  <c:v>2235.1599134950889</c:v>
                </c:pt>
                <c:pt idx="270">
                  <c:v>2237.6196083008699</c:v>
                </c:pt>
                <c:pt idx="271">
                  <c:v>2238.984798070027</c:v>
                </c:pt>
                <c:pt idx="272">
                  <c:v>2240.3861542893869</c:v>
                </c:pt>
                <c:pt idx="273">
                  <c:v>2242.1180150565469</c:v>
                </c:pt>
                <c:pt idx="274">
                  <c:v>2243.4034145270839</c:v>
                </c:pt>
                <c:pt idx="275">
                  <c:v>2244.6608208209109</c:v>
                </c:pt>
                <c:pt idx="276">
                  <c:v>2245.758989955616</c:v>
                </c:pt>
                <c:pt idx="277">
                  <c:v>2246.5266927814532</c:v>
                </c:pt>
                <c:pt idx="278">
                  <c:v>2246.7804990536952</c:v>
                </c:pt>
                <c:pt idx="279">
                  <c:v>2247.2607609425099</c:v>
                </c:pt>
                <c:pt idx="280">
                  <c:v>2248.4592561894692</c:v>
                </c:pt>
                <c:pt idx="281">
                  <c:v>2249.992870637429</c:v>
                </c:pt>
                <c:pt idx="282">
                  <c:v>2251.996659893608</c:v>
                </c:pt>
                <c:pt idx="283">
                  <c:v>2252.743238421132</c:v>
                </c:pt>
                <c:pt idx="284">
                  <c:v>2252.747164554693</c:v>
                </c:pt>
                <c:pt idx="285">
                  <c:v>2252.4174556595422</c:v>
                </c:pt>
                <c:pt idx="286">
                  <c:v>2251.9847503819392</c:v>
                </c:pt>
                <c:pt idx="287">
                  <c:v>2251.0224469641639</c:v>
                </c:pt>
                <c:pt idx="288">
                  <c:v>2249.950335314802</c:v>
                </c:pt>
                <c:pt idx="289">
                  <c:v>2248.3484260748619</c:v>
                </c:pt>
                <c:pt idx="290">
                  <c:v>2246.5237888314568</c:v>
                </c:pt>
                <c:pt idx="291">
                  <c:v>2244.3068953877978</c:v>
                </c:pt>
                <c:pt idx="292">
                  <c:v>2241.7287637841482</c:v>
                </c:pt>
                <c:pt idx="293">
                  <c:v>2238.3560273451681</c:v>
                </c:pt>
                <c:pt idx="294">
                  <c:v>2234.3569236757849</c:v>
                </c:pt>
                <c:pt idx="295">
                  <c:v>2230.935798505966</c:v>
                </c:pt>
                <c:pt idx="296">
                  <c:v>2226.5814096602899</c:v>
                </c:pt>
                <c:pt idx="297">
                  <c:v>2221.6152270579942</c:v>
                </c:pt>
                <c:pt idx="298">
                  <c:v>2216.3727741115458</c:v>
                </c:pt>
                <c:pt idx="299">
                  <c:v>2212.1288823613968</c:v>
                </c:pt>
                <c:pt idx="300">
                  <c:v>2212.401090996877</c:v>
                </c:pt>
                <c:pt idx="301">
                  <c:v>2212.0485526262451</c:v>
                </c:pt>
                <c:pt idx="302">
                  <c:v>2211.7879261831122</c:v>
                </c:pt>
                <c:pt idx="303">
                  <c:v>2212.0963975808472</c:v>
                </c:pt>
                <c:pt idx="304">
                  <c:v>2212.6706284700381</c:v>
                </c:pt>
                <c:pt idx="305">
                  <c:v>2213.1312102333832</c:v>
                </c:pt>
                <c:pt idx="306">
                  <c:v>2214.8140648893659</c:v>
                </c:pt>
                <c:pt idx="307">
                  <c:v>2220.1946286251291</c:v>
                </c:pt>
                <c:pt idx="308">
                  <c:v>2221.990296906662</c:v>
                </c:pt>
                <c:pt idx="309">
                  <c:v>2222.706027884085</c:v>
                </c:pt>
                <c:pt idx="310">
                  <c:v>2223.3424485168262</c:v>
                </c:pt>
                <c:pt idx="311">
                  <c:v>2223.5374898390969</c:v>
                </c:pt>
                <c:pt idx="312">
                  <c:v>2224.16433509424</c:v>
                </c:pt>
                <c:pt idx="313">
                  <c:v>2224.9044356067102</c:v>
                </c:pt>
                <c:pt idx="314">
                  <c:v>2225.061269239307</c:v>
                </c:pt>
                <c:pt idx="315">
                  <c:v>2225.3228857668591</c:v>
                </c:pt>
                <c:pt idx="316">
                  <c:v>2225.5882728601218</c:v>
                </c:pt>
                <c:pt idx="317">
                  <c:v>2226.1805618883332</c:v>
                </c:pt>
                <c:pt idx="318">
                  <c:v>2226.6245664106268</c:v>
                </c:pt>
                <c:pt idx="319">
                  <c:v>2227.013711080323</c:v>
                </c:pt>
                <c:pt idx="320">
                  <c:v>2227.3792836896482</c:v>
                </c:pt>
                <c:pt idx="321">
                  <c:v>2228.4568279633909</c:v>
                </c:pt>
                <c:pt idx="322">
                  <c:v>2230.2533899048258</c:v>
                </c:pt>
                <c:pt idx="323">
                  <c:v>2231.9265973700681</c:v>
                </c:pt>
                <c:pt idx="324">
                  <c:v>2232.8021846706761</c:v>
                </c:pt>
                <c:pt idx="325">
                  <c:v>2233.60280241796</c:v>
                </c:pt>
                <c:pt idx="326">
                  <c:v>2235.309222366619</c:v>
                </c:pt>
                <c:pt idx="327">
                  <c:v>2237.4081832154761</c:v>
                </c:pt>
                <c:pt idx="328">
                  <c:v>2239.2937394415649</c:v>
                </c:pt>
                <c:pt idx="329">
                  <c:v>2242.548484091024</c:v>
                </c:pt>
                <c:pt idx="330">
                  <c:v>2245.435730852822</c:v>
                </c:pt>
                <c:pt idx="331">
                  <c:v>2248.570228241902</c:v>
                </c:pt>
                <c:pt idx="332">
                  <c:v>2249.4531232739978</c:v>
                </c:pt>
                <c:pt idx="333">
                  <c:v>2249.7728240370602</c:v>
                </c:pt>
                <c:pt idx="334">
                  <c:v>2250.1172000881661</c:v>
                </c:pt>
                <c:pt idx="335">
                  <c:v>2250.2261576131391</c:v>
                </c:pt>
                <c:pt idx="336">
                  <c:v>2250.2254151452171</c:v>
                </c:pt>
                <c:pt idx="337">
                  <c:v>2249.5617275050899</c:v>
                </c:pt>
                <c:pt idx="338">
                  <c:v>2248.4675454986</c:v>
                </c:pt>
                <c:pt idx="339">
                  <c:v>2246.8363047595922</c:v>
                </c:pt>
                <c:pt idx="340">
                  <c:v>2244.8354526126632</c:v>
                </c:pt>
                <c:pt idx="341">
                  <c:v>2242.7486004875</c:v>
                </c:pt>
                <c:pt idx="342">
                  <c:v>2240.3447271223081</c:v>
                </c:pt>
                <c:pt idx="343">
                  <c:v>2237.467949941848</c:v>
                </c:pt>
                <c:pt idx="344">
                  <c:v>2233.8482658746771</c:v>
                </c:pt>
                <c:pt idx="345">
                  <c:v>2229.2231716871488</c:v>
                </c:pt>
                <c:pt idx="346">
                  <c:v>2224.664172872408</c:v>
                </c:pt>
                <c:pt idx="347">
                  <c:v>2220.3258204956792</c:v>
                </c:pt>
                <c:pt idx="348">
                  <c:v>2214.9981532137508</c:v>
                </c:pt>
                <c:pt idx="349">
                  <c:v>2211.098637893951</c:v>
                </c:pt>
                <c:pt idx="350">
                  <c:v>2206.9503669446581</c:v>
                </c:pt>
                <c:pt idx="351">
                  <c:v>2203.2900328319301</c:v>
                </c:pt>
                <c:pt idx="352">
                  <c:v>2200.3983389543241</c:v>
                </c:pt>
                <c:pt idx="353">
                  <c:v>2199.0392671967811</c:v>
                </c:pt>
                <c:pt idx="354">
                  <c:v>2198.7832036446071</c:v>
                </c:pt>
                <c:pt idx="355">
                  <c:v>2198.6310694658441</c:v>
                </c:pt>
                <c:pt idx="356">
                  <c:v>2198.5820485872309</c:v>
                </c:pt>
                <c:pt idx="357">
                  <c:v>2198.3673841519471</c:v>
                </c:pt>
                <c:pt idx="358">
                  <c:v>2197.9582374417059</c:v>
                </c:pt>
                <c:pt idx="359">
                  <c:v>2197.5212887369312</c:v>
                </c:pt>
                <c:pt idx="360">
                  <c:v>2197.637550248779</c:v>
                </c:pt>
                <c:pt idx="361">
                  <c:v>2198.6588418258871</c:v>
                </c:pt>
                <c:pt idx="362">
                  <c:v>2199.5292437438661</c:v>
                </c:pt>
                <c:pt idx="363">
                  <c:v>2199.8964210904428</c:v>
                </c:pt>
                <c:pt idx="364">
                  <c:v>2199.9927226911818</c:v>
                </c:pt>
                <c:pt idx="365">
                  <c:v>2200.0146441869711</c:v>
                </c:pt>
                <c:pt idx="366">
                  <c:v>2200.408145062499</c:v>
                </c:pt>
                <c:pt idx="367">
                  <c:v>2200.799677560397</c:v>
                </c:pt>
                <c:pt idx="368">
                  <c:v>2201.1962236972849</c:v>
                </c:pt>
                <c:pt idx="369">
                  <c:v>2201.556934844577</c:v>
                </c:pt>
                <c:pt idx="370">
                  <c:v>2202.994095411163</c:v>
                </c:pt>
                <c:pt idx="371">
                  <c:v>2204.5809017865749</c:v>
                </c:pt>
                <c:pt idx="372">
                  <c:v>2205.3541898622229</c:v>
                </c:pt>
                <c:pt idx="373">
                  <c:v>2206.7952487773141</c:v>
                </c:pt>
                <c:pt idx="374">
                  <c:v>2208.2042216226191</c:v>
                </c:pt>
                <c:pt idx="375">
                  <c:v>2209.1103904538008</c:v>
                </c:pt>
                <c:pt idx="376">
                  <c:v>2211.518578175177</c:v>
                </c:pt>
                <c:pt idx="377">
                  <c:v>2213.644628942674</c:v>
                </c:pt>
                <c:pt idx="378">
                  <c:v>2216.574209816361</c:v>
                </c:pt>
                <c:pt idx="379">
                  <c:v>2220.2775271750779</c:v>
                </c:pt>
                <c:pt idx="380">
                  <c:v>2224.324093148341</c:v>
                </c:pt>
                <c:pt idx="381">
                  <c:v>2226.3561014955071</c:v>
                </c:pt>
                <c:pt idx="382">
                  <c:v>2227.1970315116441</c:v>
                </c:pt>
                <c:pt idx="383">
                  <c:v>2230.233955498044</c:v>
                </c:pt>
                <c:pt idx="384">
                  <c:v>2232.555643387404</c:v>
                </c:pt>
                <c:pt idx="385">
                  <c:v>2234.536060230887</c:v>
                </c:pt>
                <c:pt idx="386">
                  <c:v>2235.257449623829</c:v>
                </c:pt>
                <c:pt idx="387">
                  <c:v>2235.81104281948</c:v>
                </c:pt>
                <c:pt idx="388">
                  <c:v>2236.8215143107932</c:v>
                </c:pt>
                <c:pt idx="389">
                  <c:v>2237.1069731740581</c:v>
                </c:pt>
                <c:pt idx="390">
                  <c:v>2236.8576419855299</c:v>
                </c:pt>
                <c:pt idx="391">
                  <c:v>2236.0393939496821</c:v>
                </c:pt>
                <c:pt idx="392">
                  <c:v>2235.03194473846</c:v>
                </c:pt>
                <c:pt idx="393">
                  <c:v>2233.452035476937</c:v>
                </c:pt>
                <c:pt idx="394">
                  <c:v>2231.824965134997</c:v>
                </c:pt>
                <c:pt idx="395">
                  <c:v>2230.1937158289702</c:v>
                </c:pt>
                <c:pt idx="396">
                  <c:v>2228.5477826658989</c:v>
                </c:pt>
                <c:pt idx="397">
                  <c:v>2225.3435910428561</c:v>
                </c:pt>
                <c:pt idx="398">
                  <c:v>2220.63418492235</c:v>
                </c:pt>
                <c:pt idx="399">
                  <c:v>2216.9137011463799</c:v>
                </c:pt>
                <c:pt idx="400">
                  <c:v>2211.3822227783439</c:v>
                </c:pt>
                <c:pt idx="401">
                  <c:v>2206.3885021817641</c:v>
                </c:pt>
                <c:pt idx="402">
                  <c:v>2201.7778388814281</c:v>
                </c:pt>
                <c:pt idx="403">
                  <c:v>2198.6896747728588</c:v>
                </c:pt>
                <c:pt idx="404">
                  <c:v>2196.9334300435139</c:v>
                </c:pt>
                <c:pt idx="405">
                  <c:v>2197.156009736485</c:v>
                </c:pt>
                <c:pt idx="406">
                  <c:v>2199.7336058619589</c:v>
                </c:pt>
                <c:pt idx="407">
                  <c:v>2200.2441430519279</c:v>
                </c:pt>
                <c:pt idx="408">
                  <c:v>2201.6340966754242</c:v>
                </c:pt>
                <c:pt idx="409">
                  <c:v>2205.0616940779969</c:v>
                </c:pt>
                <c:pt idx="410">
                  <c:v>2206.364999863109</c:v>
                </c:pt>
                <c:pt idx="411">
                  <c:v>2207.77603882425</c:v>
                </c:pt>
                <c:pt idx="412">
                  <c:v>2208.6206669233129</c:v>
                </c:pt>
                <c:pt idx="413">
                  <c:v>2209.838934037045</c:v>
                </c:pt>
                <c:pt idx="414">
                  <c:v>2212.3065815372729</c:v>
                </c:pt>
                <c:pt idx="415">
                  <c:v>2213.529008127608</c:v>
                </c:pt>
                <c:pt idx="416">
                  <c:v>2214.895200571601</c:v>
                </c:pt>
                <c:pt idx="417">
                  <c:v>2216.5523005614082</c:v>
                </c:pt>
                <c:pt idx="418">
                  <c:v>2218.4126587449809</c:v>
                </c:pt>
                <c:pt idx="419">
                  <c:v>2220.1115473173968</c:v>
                </c:pt>
                <c:pt idx="420">
                  <c:v>2220.8596008939171</c:v>
                </c:pt>
                <c:pt idx="421">
                  <c:v>2222.531781002127</c:v>
                </c:pt>
                <c:pt idx="422">
                  <c:v>2223.2402592010212</c:v>
                </c:pt>
                <c:pt idx="423">
                  <c:v>2223.7680591439262</c:v>
                </c:pt>
                <c:pt idx="424">
                  <c:v>2224.52861770763</c:v>
                </c:pt>
                <c:pt idx="425">
                  <c:v>2224.830555581525</c:v>
                </c:pt>
                <c:pt idx="426">
                  <c:v>2225.2847738297069</c:v>
                </c:pt>
                <c:pt idx="427">
                  <c:v>2225.874865869624</c:v>
                </c:pt>
                <c:pt idx="428">
                  <c:v>2226.7158436837908</c:v>
                </c:pt>
                <c:pt idx="429">
                  <c:v>2227.7096972846548</c:v>
                </c:pt>
                <c:pt idx="430">
                  <c:v>2230.5664067953189</c:v>
                </c:pt>
                <c:pt idx="431">
                  <c:v>2233.4396802131009</c:v>
                </c:pt>
                <c:pt idx="432">
                  <c:v>2236.195385330635</c:v>
                </c:pt>
                <c:pt idx="433">
                  <c:v>2238.2955725290371</c:v>
                </c:pt>
                <c:pt idx="434">
                  <c:v>2241.3644998273721</c:v>
                </c:pt>
                <c:pt idx="435">
                  <c:v>2243.6420005064501</c:v>
                </c:pt>
                <c:pt idx="436">
                  <c:v>2244.8106669118888</c:v>
                </c:pt>
                <c:pt idx="437">
                  <c:v>2245.4552327124379</c:v>
                </c:pt>
                <c:pt idx="438">
                  <c:v>2246.86490485269</c:v>
                </c:pt>
                <c:pt idx="439">
                  <c:v>2248.6259744647541</c:v>
                </c:pt>
                <c:pt idx="440">
                  <c:v>2249.3991975390782</c:v>
                </c:pt>
                <c:pt idx="441">
                  <c:v>2249.6625997782762</c:v>
                </c:pt>
                <c:pt idx="442">
                  <c:v>2249.6579327163499</c:v>
                </c:pt>
                <c:pt idx="443">
                  <c:v>2249.078468924175</c:v>
                </c:pt>
                <c:pt idx="444">
                  <c:v>2248.3887827614162</c:v>
                </c:pt>
                <c:pt idx="445">
                  <c:v>2247.34113718546</c:v>
                </c:pt>
                <c:pt idx="446">
                  <c:v>2246.0525290174969</c:v>
                </c:pt>
                <c:pt idx="447">
                  <c:v>2244.4993619627039</c:v>
                </c:pt>
                <c:pt idx="448">
                  <c:v>2242.7692956086162</c:v>
                </c:pt>
                <c:pt idx="449">
                  <c:v>2240.6726813498999</c:v>
                </c:pt>
                <c:pt idx="450">
                  <c:v>2238.3377224645619</c:v>
                </c:pt>
                <c:pt idx="451">
                  <c:v>2235.0035402768158</c:v>
                </c:pt>
                <c:pt idx="452">
                  <c:v>2230.7839623633108</c:v>
                </c:pt>
                <c:pt idx="453">
                  <c:v>2226.3080750044478</c:v>
                </c:pt>
                <c:pt idx="454">
                  <c:v>2221.0209312337411</c:v>
                </c:pt>
                <c:pt idx="455">
                  <c:v>2215.8871157224121</c:v>
                </c:pt>
                <c:pt idx="456">
                  <c:v>2215.502473956853</c:v>
                </c:pt>
                <c:pt idx="457">
                  <c:v>2215.7286718969531</c:v>
                </c:pt>
                <c:pt idx="458">
                  <c:v>2215.8070310386452</c:v>
                </c:pt>
                <c:pt idx="459">
                  <c:v>2215.8555536067279</c:v>
                </c:pt>
                <c:pt idx="460">
                  <c:v>2216.0227786394321</c:v>
                </c:pt>
                <c:pt idx="461">
                  <c:v>2220.588947470425</c:v>
                </c:pt>
                <c:pt idx="462">
                  <c:v>2222.0697237397922</c:v>
                </c:pt>
                <c:pt idx="463">
                  <c:v>2223.3814944516721</c:v>
                </c:pt>
                <c:pt idx="464">
                  <c:v>2224.068405252423</c:v>
                </c:pt>
                <c:pt idx="465">
                  <c:v>2228.3191778074529</c:v>
                </c:pt>
                <c:pt idx="466">
                  <c:v>2229.2922616327919</c:v>
                </c:pt>
                <c:pt idx="467">
                  <c:v>2229.845431599038</c:v>
                </c:pt>
                <c:pt idx="468">
                  <c:v>2230.5046014760751</c:v>
                </c:pt>
                <c:pt idx="469">
                  <c:v>2231.9662550882599</c:v>
                </c:pt>
                <c:pt idx="470">
                  <c:v>2234.6441241970329</c:v>
                </c:pt>
                <c:pt idx="471">
                  <c:v>2235.4340326178149</c:v>
                </c:pt>
                <c:pt idx="472">
                  <c:v>2236.6556533342709</c:v>
                </c:pt>
                <c:pt idx="473">
                  <c:v>2237.362362772988</c:v>
                </c:pt>
                <c:pt idx="474">
                  <c:v>2239.5776528990232</c:v>
                </c:pt>
                <c:pt idx="475">
                  <c:v>2240.6205539372459</c:v>
                </c:pt>
                <c:pt idx="476">
                  <c:v>2241.4466874932409</c:v>
                </c:pt>
                <c:pt idx="477">
                  <c:v>2242.1932016332848</c:v>
                </c:pt>
                <c:pt idx="478">
                  <c:v>2243.0011261555578</c:v>
                </c:pt>
                <c:pt idx="479">
                  <c:v>2243.7592694278101</c:v>
                </c:pt>
                <c:pt idx="480">
                  <c:v>2245.0076766841298</c:v>
                </c:pt>
                <c:pt idx="481">
                  <c:v>2246.5823954908242</c:v>
                </c:pt>
                <c:pt idx="482">
                  <c:v>2249.0853042845401</c:v>
                </c:pt>
                <c:pt idx="483">
                  <c:v>2252.0776141407582</c:v>
                </c:pt>
                <c:pt idx="484">
                  <c:v>2255.0356302192199</c:v>
                </c:pt>
                <c:pt idx="485">
                  <c:v>2256.8329992661252</c:v>
                </c:pt>
                <c:pt idx="486">
                  <c:v>2258.8553613712279</c:v>
                </c:pt>
                <c:pt idx="487">
                  <c:v>2259.979699622199</c:v>
                </c:pt>
                <c:pt idx="488">
                  <c:v>2260.748319240533</c:v>
                </c:pt>
                <c:pt idx="489">
                  <c:v>2261.477035829927</c:v>
                </c:pt>
                <c:pt idx="490">
                  <c:v>2261.954018772471</c:v>
                </c:pt>
                <c:pt idx="491">
                  <c:v>2261.9827794602611</c:v>
                </c:pt>
                <c:pt idx="492">
                  <c:v>2261.9974292772649</c:v>
                </c:pt>
                <c:pt idx="493">
                  <c:v>2261.9999999999968</c:v>
                </c:pt>
                <c:pt idx="494">
                  <c:v>2261.8191436465841</c:v>
                </c:pt>
                <c:pt idx="495">
                  <c:v>2261.1750673156789</c:v>
                </c:pt>
                <c:pt idx="496">
                  <c:v>2259.8919044178851</c:v>
                </c:pt>
                <c:pt idx="497">
                  <c:v>2258.125496216493</c:v>
                </c:pt>
                <c:pt idx="498">
                  <c:v>2256.445658154134</c:v>
                </c:pt>
                <c:pt idx="499">
                  <c:v>2254.7371362755189</c:v>
                </c:pt>
                <c:pt idx="500">
                  <c:v>2252.9047987232861</c:v>
                </c:pt>
                <c:pt idx="501">
                  <c:v>2251.1890231472098</c:v>
                </c:pt>
                <c:pt idx="502">
                  <c:v>2249.7306186408491</c:v>
                </c:pt>
                <c:pt idx="503">
                  <c:v>2246.7902993654452</c:v>
                </c:pt>
                <c:pt idx="504">
                  <c:v>2242.6418204792299</c:v>
                </c:pt>
                <c:pt idx="505">
                  <c:v>2238.5575277863099</c:v>
                </c:pt>
                <c:pt idx="506">
                  <c:v>2234.3325916378449</c:v>
                </c:pt>
                <c:pt idx="507">
                  <c:v>2230.1070198523148</c:v>
                </c:pt>
                <c:pt idx="508">
                  <c:v>2226.3389796431252</c:v>
                </c:pt>
                <c:pt idx="509">
                  <c:v>2224.8482341469171</c:v>
                </c:pt>
                <c:pt idx="510">
                  <c:v>2226.9905059649468</c:v>
                </c:pt>
                <c:pt idx="511">
                  <c:v>2228.542144802997</c:v>
                </c:pt>
                <c:pt idx="512">
                  <c:v>2229.982771118755</c:v>
                </c:pt>
                <c:pt idx="513">
                  <c:v>2234.7188105649871</c:v>
                </c:pt>
                <c:pt idx="514">
                  <c:v>2236.8210725232848</c:v>
                </c:pt>
                <c:pt idx="515">
                  <c:v>2245.985602680772</c:v>
                </c:pt>
                <c:pt idx="516">
                  <c:v>2248.0383106846111</c:v>
                </c:pt>
                <c:pt idx="517">
                  <c:v>2249.3295779023442</c:v>
                </c:pt>
                <c:pt idx="518">
                  <c:v>2250.1782241046021</c:v>
                </c:pt>
                <c:pt idx="519">
                  <c:v>2251.281955583026</c:v>
                </c:pt>
                <c:pt idx="520">
                  <c:v>2251.8099048440849</c:v>
                </c:pt>
                <c:pt idx="521">
                  <c:v>2252.344477206314</c:v>
                </c:pt>
                <c:pt idx="522">
                  <c:v>2253.889772727226</c:v>
                </c:pt>
                <c:pt idx="523">
                  <c:v>2253.8699008468752</c:v>
                </c:pt>
                <c:pt idx="524">
                  <c:v>2253.889772727226</c:v>
                </c:pt>
                <c:pt idx="525">
                  <c:v>2254.5869548143619</c:v>
                </c:pt>
                <c:pt idx="526">
                  <c:v>2255.7933409902521</c:v>
                </c:pt>
                <c:pt idx="527">
                  <c:v>2258.263745995896</c:v>
                </c:pt>
                <c:pt idx="528">
                  <c:v>2259.6913674477069</c:v>
                </c:pt>
                <c:pt idx="529">
                  <c:v>2258.9023397626888</c:v>
                </c:pt>
                <c:pt idx="530">
                  <c:v>2258.3038308015548</c:v>
                </c:pt>
                <c:pt idx="531">
                  <c:v>2257.7431549056669</c:v>
                </c:pt>
                <c:pt idx="532">
                  <c:v>2257.2562413565938</c:v>
                </c:pt>
                <c:pt idx="533">
                  <c:v>2256.855155985068</c:v>
                </c:pt>
                <c:pt idx="534">
                  <c:v>2256.8686803277369</c:v>
                </c:pt>
                <c:pt idx="535">
                  <c:v>2256.8533251931908</c:v>
                </c:pt>
                <c:pt idx="536">
                  <c:v>2258.4607247451909</c:v>
                </c:pt>
                <c:pt idx="537">
                  <c:v>2259.17262088191</c:v>
                </c:pt>
                <c:pt idx="538">
                  <c:v>2259.6196287665921</c:v>
                </c:pt>
                <c:pt idx="539">
                  <c:v>2260.303522743583</c:v>
                </c:pt>
                <c:pt idx="540">
                  <c:v>2261.4012969360151</c:v>
                </c:pt>
                <c:pt idx="541">
                  <c:v>2261.9386558392721</c:v>
                </c:pt>
                <c:pt idx="542">
                  <c:v>2261.9044715946479</c:v>
                </c:pt>
                <c:pt idx="543">
                  <c:v>2261.9924050879822</c:v>
                </c:pt>
                <c:pt idx="544">
                  <c:v>2261.8299687306398</c:v>
                </c:pt>
                <c:pt idx="545">
                  <c:v>2261.8949623397798</c:v>
                </c:pt>
                <c:pt idx="546">
                  <c:v>2261.7842938530739</c:v>
                </c:pt>
                <c:pt idx="547">
                  <c:v>2261.2749288262239</c:v>
                </c:pt>
                <c:pt idx="548">
                  <c:v>2260.252798988729</c:v>
                </c:pt>
                <c:pt idx="549">
                  <c:v>2258.866749434902</c:v>
                </c:pt>
                <c:pt idx="550">
                  <c:v>2257.4350781528701</c:v>
                </c:pt>
                <c:pt idx="551">
                  <c:v>2256.1236855340999</c:v>
                </c:pt>
                <c:pt idx="552">
                  <c:v>2254.9813176956491</c:v>
                </c:pt>
                <c:pt idx="553">
                  <c:v>2253.913159515138</c:v>
                </c:pt>
                <c:pt idx="554">
                  <c:v>2252.745288807163</c:v>
                </c:pt>
                <c:pt idx="555">
                  <c:v>2250.433106577053</c:v>
                </c:pt>
                <c:pt idx="556">
                  <c:v>2246.2751150310719</c:v>
                </c:pt>
                <c:pt idx="557">
                  <c:v>2242.3369386284412</c:v>
                </c:pt>
                <c:pt idx="558">
                  <c:v>2238.1988700576221</c:v>
                </c:pt>
                <c:pt idx="559">
                  <c:v>2233.8352318837069</c:v>
                </c:pt>
                <c:pt idx="560">
                  <c:v>2229.1723020086538</c:v>
                </c:pt>
                <c:pt idx="561">
                  <c:v>2225.757701761876</c:v>
                </c:pt>
                <c:pt idx="562">
                  <c:v>2225.2862912657938</c:v>
                </c:pt>
                <c:pt idx="563">
                  <c:v>2225.2752835848132</c:v>
                </c:pt>
                <c:pt idx="564">
                  <c:v>2225.5832657583428</c:v>
                </c:pt>
                <c:pt idx="565">
                  <c:v>2226.3998687846579</c:v>
                </c:pt>
                <c:pt idx="566">
                  <c:v>2227.5880072185382</c:v>
                </c:pt>
                <c:pt idx="567">
                  <c:v>2229.0947940026958</c:v>
                </c:pt>
                <c:pt idx="568">
                  <c:v>2230.4668265810769</c:v>
                </c:pt>
                <c:pt idx="569">
                  <c:v>2233.5998616420102</c:v>
                </c:pt>
                <c:pt idx="570">
                  <c:v>2235.3540854525472</c:v>
                </c:pt>
                <c:pt idx="571">
                  <c:v>2235.8686599444991</c:v>
                </c:pt>
                <c:pt idx="572">
                  <c:v>2236.3290040388251</c:v>
                </c:pt>
                <c:pt idx="573">
                  <c:v>2236.833818110284</c:v>
                </c:pt>
                <c:pt idx="574">
                  <c:v>2237.1705429449762</c:v>
                </c:pt>
                <c:pt idx="575">
                  <c:v>2237.732395924601</c:v>
                </c:pt>
                <c:pt idx="576">
                  <c:v>2240.3050554059469</c:v>
                </c:pt>
                <c:pt idx="577">
                  <c:v>2242.1385860456171</c:v>
                </c:pt>
                <c:pt idx="578">
                  <c:v>2242.9563367559099</c:v>
                </c:pt>
                <c:pt idx="579">
                  <c:v>2243.58854472335</c:v>
                </c:pt>
                <c:pt idx="580">
                  <c:v>2244.5624848059729</c:v>
                </c:pt>
                <c:pt idx="581">
                  <c:v>2245.8214304498019</c:v>
                </c:pt>
                <c:pt idx="582">
                  <c:v>2246.843138239125</c:v>
                </c:pt>
                <c:pt idx="583">
                  <c:v>2248.4456388155882</c:v>
                </c:pt>
                <c:pt idx="584">
                  <c:v>2249.4568115821471</c:v>
                </c:pt>
                <c:pt idx="585">
                  <c:v>2250.5980312243901</c:v>
                </c:pt>
                <c:pt idx="586">
                  <c:v>2251.8233627638451</c:v>
                </c:pt>
                <c:pt idx="587">
                  <c:v>2252.4970733828832</c:v>
                </c:pt>
                <c:pt idx="588">
                  <c:v>2254.1450092112618</c:v>
                </c:pt>
                <c:pt idx="589">
                  <c:v>2255.6687370384652</c:v>
                </c:pt>
                <c:pt idx="590">
                  <c:v>2257.059507622158</c:v>
                </c:pt>
                <c:pt idx="591">
                  <c:v>2257.636109195822</c:v>
                </c:pt>
                <c:pt idx="592">
                  <c:v>2257.5272243035201</c:v>
                </c:pt>
                <c:pt idx="593">
                  <c:v>2256.786847040612</c:v>
                </c:pt>
                <c:pt idx="594">
                  <c:v>2256.0906663539899</c:v>
                </c:pt>
                <c:pt idx="595">
                  <c:v>2255.3643221612392</c:v>
                </c:pt>
                <c:pt idx="596">
                  <c:v>2254.4115428355171</c:v>
                </c:pt>
                <c:pt idx="597">
                  <c:v>2252.0411679341878</c:v>
                </c:pt>
                <c:pt idx="598">
                  <c:v>2249.635664409012</c:v>
                </c:pt>
                <c:pt idx="599">
                  <c:v>2246.96248257363</c:v>
                </c:pt>
                <c:pt idx="600">
                  <c:v>2243.6507876133678</c:v>
                </c:pt>
                <c:pt idx="601">
                  <c:v>2240.0285460272862</c:v>
                </c:pt>
                <c:pt idx="602">
                  <c:v>2236.4805452167338</c:v>
                </c:pt>
                <c:pt idx="603">
                  <c:v>2232.1013578381671</c:v>
                </c:pt>
                <c:pt idx="604">
                  <c:v>2227.720637554829</c:v>
                </c:pt>
                <c:pt idx="605">
                  <c:v>2223.335175533382</c:v>
                </c:pt>
                <c:pt idx="606">
                  <c:v>2219.0028179218862</c:v>
                </c:pt>
                <c:pt idx="607">
                  <c:v>2214.9316482526719</c:v>
                </c:pt>
                <c:pt idx="608">
                  <c:v>2209.5625529429399</c:v>
                </c:pt>
                <c:pt idx="609">
                  <c:v>2205.4496080752551</c:v>
                </c:pt>
                <c:pt idx="610">
                  <c:v>2201.7560101988988</c:v>
                </c:pt>
                <c:pt idx="611">
                  <c:v>2199.1583343454822</c:v>
                </c:pt>
                <c:pt idx="612">
                  <c:v>2198.8912357963768</c:v>
                </c:pt>
                <c:pt idx="613">
                  <c:v>2198.5946891611452</c:v>
                </c:pt>
                <c:pt idx="614">
                  <c:v>2198.440887011142</c:v>
                </c:pt>
                <c:pt idx="615">
                  <c:v>2198.702403632652</c:v>
                </c:pt>
                <c:pt idx="616">
                  <c:v>2199.3613579231519</c:v>
                </c:pt>
                <c:pt idx="617">
                  <c:v>2200.7754370259208</c:v>
                </c:pt>
                <c:pt idx="618">
                  <c:v>2201.770921087325</c:v>
                </c:pt>
                <c:pt idx="619">
                  <c:v>2202.7406672502289</c:v>
                </c:pt>
                <c:pt idx="620">
                  <c:v>2203.3089966480788</c:v>
                </c:pt>
                <c:pt idx="621">
                  <c:v>2203.9102068015682</c:v>
                </c:pt>
                <c:pt idx="622">
                  <c:v>2204.3935598120711</c:v>
                </c:pt>
                <c:pt idx="623">
                  <c:v>2205.3518833068738</c:v>
                </c:pt>
                <c:pt idx="624">
                  <c:v>2206.0966885017619</c:v>
                </c:pt>
                <c:pt idx="625">
                  <c:v>2206.617143047135</c:v>
                </c:pt>
                <c:pt idx="626">
                  <c:v>2206.9887349939149</c:v>
                </c:pt>
                <c:pt idx="627">
                  <c:v>2207.381361627497</c:v>
                </c:pt>
                <c:pt idx="628">
                  <c:v>2209.386535535351</c:v>
                </c:pt>
                <c:pt idx="629">
                  <c:v>2210.386293345578</c:v>
                </c:pt>
                <c:pt idx="630">
                  <c:v>2210.9390593841449</c:v>
                </c:pt>
                <c:pt idx="631">
                  <c:v>2211.2298755183419</c:v>
                </c:pt>
                <c:pt idx="632">
                  <c:v>2211.5497968790769</c:v>
                </c:pt>
                <c:pt idx="633">
                  <c:v>2212.0385560683312</c:v>
                </c:pt>
                <c:pt idx="634">
                  <c:v>2212.7472648151252</c:v>
                </c:pt>
                <c:pt idx="635">
                  <c:v>2214.2479938588181</c:v>
                </c:pt>
                <c:pt idx="636">
                  <c:v>2216.5579613913751</c:v>
                </c:pt>
                <c:pt idx="637">
                  <c:v>2218.0723371983581</c:v>
                </c:pt>
                <c:pt idx="638">
                  <c:v>2220.1821867181511</c:v>
                </c:pt>
                <c:pt idx="639">
                  <c:v>2221.9556549427571</c:v>
                </c:pt>
                <c:pt idx="640">
                  <c:v>2223.9012263303298</c:v>
                </c:pt>
                <c:pt idx="641">
                  <c:v>2226.379709308324</c:v>
                </c:pt>
                <c:pt idx="642">
                  <c:v>2228.9255335951029</c:v>
                </c:pt>
                <c:pt idx="643">
                  <c:v>2232.432819633073</c:v>
                </c:pt>
                <c:pt idx="644">
                  <c:v>2235.1934158675558</c:v>
                </c:pt>
                <c:pt idx="645">
                  <c:v>2236.5877722391592</c:v>
                </c:pt>
                <c:pt idx="646">
                  <c:v>2237.3717873337118</c:v>
                </c:pt>
                <c:pt idx="647">
                  <c:v>2237.8314217706602</c:v>
                </c:pt>
                <c:pt idx="648">
                  <c:v>2237.6614244928169</c:v>
                </c:pt>
                <c:pt idx="649">
                  <c:v>2237.4445448294268</c:v>
                </c:pt>
                <c:pt idx="650">
                  <c:v>2236.8246682954718</c:v>
                </c:pt>
                <c:pt idx="651">
                  <c:v>2236.0224648302751</c:v>
                </c:pt>
                <c:pt idx="652">
                  <c:v>2234.780303886213</c:v>
                </c:pt>
                <c:pt idx="653">
                  <c:v>2233.3624833002182</c:v>
                </c:pt>
                <c:pt idx="654">
                  <c:v>2231.7761654584569</c:v>
                </c:pt>
                <c:pt idx="655">
                  <c:v>2229.607753876493</c:v>
                </c:pt>
                <c:pt idx="656">
                  <c:v>2225.8510894396891</c:v>
                </c:pt>
                <c:pt idx="657">
                  <c:v>2220.722959298786</c:v>
                </c:pt>
                <c:pt idx="658">
                  <c:v>2215.2389846974088</c:v>
                </c:pt>
                <c:pt idx="659">
                  <c:v>2210.9117774181609</c:v>
                </c:pt>
                <c:pt idx="660">
                  <c:v>2206.2321310312159</c:v>
                </c:pt>
                <c:pt idx="661">
                  <c:v>2202.6996591119901</c:v>
                </c:pt>
                <c:pt idx="662">
                  <c:v>2199.2008948938719</c:v>
                </c:pt>
                <c:pt idx="663">
                  <c:v>2196.9608712811641</c:v>
                </c:pt>
                <c:pt idx="664">
                  <c:v>2196.3569456612149</c:v>
                </c:pt>
                <c:pt idx="665">
                  <c:v>2196.1580166682329</c:v>
                </c:pt>
                <c:pt idx="666">
                  <c:v>2196.029074261904</c:v>
                </c:pt>
                <c:pt idx="667">
                  <c:v>2195.8731122523618</c:v>
                </c:pt>
                <c:pt idx="668">
                  <c:v>2195.9553207015329</c:v>
                </c:pt>
                <c:pt idx="669">
                  <c:v>2196.0240834869951</c:v>
                </c:pt>
                <c:pt idx="670">
                  <c:v>2195.99660215726</c:v>
                </c:pt>
                <c:pt idx="671">
                  <c:v>2196.0221094487379</c:v>
                </c:pt>
                <c:pt idx="672">
                  <c:v>2196.4423091892741</c:v>
                </c:pt>
                <c:pt idx="673">
                  <c:v>2197.2143746117672</c:v>
                </c:pt>
                <c:pt idx="674">
                  <c:v>2197.7398397374568</c:v>
                </c:pt>
                <c:pt idx="675">
                  <c:v>2197.9724029952481</c:v>
                </c:pt>
                <c:pt idx="676">
                  <c:v>2198.1368902269169</c:v>
                </c:pt>
                <c:pt idx="677">
                  <c:v>2199.3761897233589</c:v>
                </c:pt>
                <c:pt idx="678">
                  <c:v>2200.6965812006219</c:v>
                </c:pt>
                <c:pt idx="679">
                  <c:v>2201.8807942098711</c:v>
                </c:pt>
                <c:pt idx="680">
                  <c:v>2202.8627599713041</c:v>
                </c:pt>
                <c:pt idx="681">
                  <c:v>2203.4732971613962</c:v>
                </c:pt>
                <c:pt idx="682">
                  <c:v>2204.0909772085888</c:v>
                </c:pt>
                <c:pt idx="683">
                  <c:v>2204.6811197766569</c:v>
                </c:pt>
                <c:pt idx="684">
                  <c:v>2205.3486363428542</c:v>
                </c:pt>
                <c:pt idx="685">
                  <c:v>2206.7113985457531</c:v>
                </c:pt>
                <c:pt idx="686">
                  <c:v>2208.2740313674381</c:v>
                </c:pt>
                <c:pt idx="687">
                  <c:v>2209.937675086911</c:v>
                </c:pt>
                <c:pt idx="688">
                  <c:v>2211.156749785287</c:v>
                </c:pt>
                <c:pt idx="689">
                  <c:v>2213.1665077545608</c:v>
                </c:pt>
                <c:pt idx="690">
                  <c:v>2215.2882948294432</c:v>
                </c:pt>
                <c:pt idx="691">
                  <c:v>2217.2284363842659</c:v>
                </c:pt>
                <c:pt idx="692">
                  <c:v>2221.5087285292261</c:v>
                </c:pt>
                <c:pt idx="693">
                  <c:v>2223.3941734093428</c:v>
                </c:pt>
                <c:pt idx="694">
                  <c:v>2225.2142232911751</c:v>
                </c:pt>
                <c:pt idx="695">
                  <c:v>2227.668120314419</c:v>
                </c:pt>
                <c:pt idx="696">
                  <c:v>2228.7402074708521</c:v>
                </c:pt>
                <c:pt idx="697">
                  <c:v>2229.5744465951429</c:v>
                </c:pt>
                <c:pt idx="698">
                  <c:v>2229.8680144555428</c:v>
                </c:pt>
                <c:pt idx="699">
                  <c:v>2230.1745710683631</c:v>
                </c:pt>
                <c:pt idx="700">
                  <c:v>2230.5617508372629</c:v>
                </c:pt>
                <c:pt idx="701">
                  <c:v>2230.7497119995751</c:v>
                </c:pt>
                <c:pt idx="702">
                  <c:v>2230.4137171202228</c:v>
                </c:pt>
                <c:pt idx="703">
                  <c:v>2229.911251679649</c:v>
                </c:pt>
                <c:pt idx="704">
                  <c:v>2229.1009769464058</c:v>
                </c:pt>
                <c:pt idx="705">
                  <c:v>2228.1666479173141</c:v>
                </c:pt>
                <c:pt idx="706">
                  <c:v>2227.101866834766</c:v>
                </c:pt>
                <c:pt idx="707">
                  <c:v>2225.7623873902839</c:v>
                </c:pt>
                <c:pt idx="708">
                  <c:v>2224.1070503189162</c:v>
                </c:pt>
                <c:pt idx="709">
                  <c:v>2221.4168249152249</c:v>
                </c:pt>
                <c:pt idx="710">
                  <c:v>2217.2783630899048</c:v>
                </c:pt>
                <c:pt idx="711">
                  <c:v>2213.6522902350498</c:v>
                </c:pt>
                <c:pt idx="712">
                  <c:v>2209.5505201864848</c:v>
                </c:pt>
                <c:pt idx="713">
                  <c:v>2206.204850531984</c:v>
                </c:pt>
                <c:pt idx="714">
                  <c:v>2202.7767932156539</c:v>
                </c:pt>
                <c:pt idx="715">
                  <c:v>2199.5499401761558</c:v>
                </c:pt>
                <c:pt idx="716">
                  <c:v>2197.1436137579908</c:v>
                </c:pt>
                <c:pt idx="717">
                  <c:v>2195.9890131111651</c:v>
                </c:pt>
                <c:pt idx="718">
                  <c:v>2196.053725340244</c:v>
                </c:pt>
                <c:pt idx="719">
                  <c:v>2197.7998433855901</c:v>
                </c:pt>
                <c:pt idx="720">
                  <c:v>2199.8468032437968</c:v>
                </c:pt>
                <c:pt idx="721">
                  <c:v>2200.6305385336968</c:v>
                </c:pt>
                <c:pt idx="722">
                  <c:v>2201.3277949793951</c:v>
                </c:pt>
                <c:pt idx="723">
                  <c:v>2202.1211721424888</c:v>
                </c:pt>
                <c:pt idx="724">
                  <c:v>2204.8036509414401</c:v>
                </c:pt>
                <c:pt idx="725">
                  <c:v>2206.064129099766</c:v>
                </c:pt>
                <c:pt idx="726">
                  <c:v>2207.0296249675639</c:v>
                </c:pt>
                <c:pt idx="727">
                  <c:v>2209.0000795130518</c:v>
                </c:pt>
                <c:pt idx="728">
                  <c:v>2210.8101936134499</c:v>
                </c:pt>
                <c:pt idx="729">
                  <c:v>2211.6837473326432</c:v>
                </c:pt>
                <c:pt idx="730">
                  <c:v>2212.5393357113521</c:v>
                </c:pt>
                <c:pt idx="731">
                  <c:v>2213.2046364746661</c:v>
                </c:pt>
                <c:pt idx="732">
                  <c:v>2213.7409716129441</c:v>
                </c:pt>
                <c:pt idx="733">
                  <c:v>2217.4081559517058</c:v>
                </c:pt>
                <c:pt idx="734">
                  <c:v>2219.4075689340798</c:v>
                </c:pt>
                <c:pt idx="735">
                  <c:v>2221.9323936707542</c:v>
                </c:pt>
                <c:pt idx="736">
                  <c:v>2226.330181674191</c:v>
                </c:pt>
                <c:pt idx="737">
                  <c:v>2227.7022123706838</c:v>
                </c:pt>
                <c:pt idx="738">
                  <c:v>2228.8551049326829</c:v>
                </c:pt>
                <c:pt idx="739">
                  <c:v>2230.4193788406678</c:v>
                </c:pt>
                <c:pt idx="740">
                  <c:v>2231.7635604658872</c:v>
                </c:pt>
                <c:pt idx="741">
                  <c:v>2232.8416366826518</c:v>
                </c:pt>
                <c:pt idx="742">
                  <c:v>2234.4553874000471</c:v>
                </c:pt>
                <c:pt idx="743">
                  <c:v>2235.7131512375158</c:v>
                </c:pt>
                <c:pt idx="744">
                  <c:v>2236.5886585837079</c:v>
                </c:pt>
                <c:pt idx="745">
                  <c:v>2238.1043808870509</c:v>
                </c:pt>
                <c:pt idx="746">
                  <c:v>2239.8928889005679</c:v>
                </c:pt>
                <c:pt idx="747">
                  <c:v>2242.544272039499</c:v>
                </c:pt>
                <c:pt idx="748">
                  <c:v>2244.746115517929</c:v>
                </c:pt>
                <c:pt idx="749">
                  <c:v>2246.5405011373991</c:v>
                </c:pt>
                <c:pt idx="750">
                  <c:v>2248.1150651890798</c:v>
                </c:pt>
                <c:pt idx="751">
                  <c:v>2248.863021988901</c:v>
                </c:pt>
                <c:pt idx="752">
                  <c:v>2249.153721775413</c:v>
                </c:pt>
                <c:pt idx="753">
                  <c:v>2249.330186499209</c:v>
                </c:pt>
                <c:pt idx="754">
                  <c:v>2249.2123756088599</c:v>
                </c:pt>
                <c:pt idx="755">
                  <c:v>2248.8866973316108</c:v>
                </c:pt>
                <c:pt idx="756">
                  <c:v>2248.1089997549002</c:v>
                </c:pt>
                <c:pt idx="757">
                  <c:v>2247.226954699222</c:v>
                </c:pt>
                <c:pt idx="758">
                  <c:v>2246.2570729541621</c:v>
                </c:pt>
                <c:pt idx="759">
                  <c:v>2245.3667903606802</c:v>
                </c:pt>
                <c:pt idx="760">
                  <c:v>2244.50382370329</c:v>
                </c:pt>
                <c:pt idx="761">
                  <c:v>2243.4834930309189</c:v>
                </c:pt>
                <c:pt idx="762">
                  <c:v>2242.0437974800102</c:v>
                </c:pt>
                <c:pt idx="763">
                  <c:v>2239.2043894898638</c:v>
                </c:pt>
                <c:pt idx="764">
                  <c:v>2235.1756462405519</c:v>
                </c:pt>
                <c:pt idx="765">
                  <c:v>2230.7936131793758</c:v>
                </c:pt>
                <c:pt idx="766">
                  <c:v>2226.3493693055689</c:v>
                </c:pt>
                <c:pt idx="767">
                  <c:v>2221.2945875122959</c:v>
                </c:pt>
                <c:pt idx="768">
                  <c:v>2216.6904104982082</c:v>
                </c:pt>
                <c:pt idx="769">
                  <c:v>2216.095608579169</c:v>
                </c:pt>
                <c:pt idx="770">
                  <c:v>2217.625247448043</c:v>
                </c:pt>
                <c:pt idx="771">
                  <c:v>2219.1382967497179</c:v>
                </c:pt>
                <c:pt idx="772">
                  <c:v>2219.9816787973441</c:v>
                </c:pt>
                <c:pt idx="773">
                  <c:v>2226.2163095395472</c:v>
                </c:pt>
                <c:pt idx="774">
                  <c:v>2229.5769943092191</c:v>
                </c:pt>
                <c:pt idx="775">
                  <c:v>2232.6892273501371</c:v>
                </c:pt>
                <c:pt idx="776">
                  <c:v>2243.117783241144</c:v>
                </c:pt>
                <c:pt idx="777">
                  <c:v>2244.4839795302219</c:v>
                </c:pt>
                <c:pt idx="778">
                  <c:v>2245.846521041432</c:v>
                </c:pt>
                <c:pt idx="779">
                  <c:v>2246.5852833876602</c:v>
                </c:pt>
                <c:pt idx="780">
                  <c:v>2247.724929336307</c:v>
                </c:pt>
                <c:pt idx="781">
                  <c:v>2250.3232217492932</c:v>
                </c:pt>
                <c:pt idx="782">
                  <c:v>2252.5650568685378</c:v>
                </c:pt>
                <c:pt idx="783">
                  <c:v>2253.889772727226</c:v>
                </c:pt>
                <c:pt idx="784">
                  <c:v>2253.889772727226</c:v>
                </c:pt>
                <c:pt idx="785">
                  <c:v>2254.225647477223</c:v>
                </c:pt>
                <c:pt idx="786">
                  <c:v>2257.8750890013339</c:v>
                </c:pt>
                <c:pt idx="787">
                  <c:v>2259.6260470238622</c:v>
                </c:pt>
                <c:pt idx="788">
                  <c:v>2258.8723157677819</c:v>
                </c:pt>
                <c:pt idx="789">
                  <c:v>2257.9453270420022</c:v>
                </c:pt>
                <c:pt idx="790">
                  <c:v>2257.1486491882461</c:v>
                </c:pt>
                <c:pt idx="791">
                  <c:v>2256.6357985709469</c:v>
                </c:pt>
                <c:pt idx="792">
                  <c:v>2256.2742268434408</c:v>
                </c:pt>
                <c:pt idx="793">
                  <c:v>2255.9177372287809</c:v>
                </c:pt>
                <c:pt idx="794">
                  <c:v>2255.7455091651959</c:v>
                </c:pt>
                <c:pt idx="795">
                  <c:v>2256.240809559315</c:v>
                </c:pt>
                <c:pt idx="796">
                  <c:v>2256.9100713637008</c:v>
                </c:pt>
                <c:pt idx="797">
                  <c:v>2259.6252921773498</c:v>
                </c:pt>
                <c:pt idx="798">
                  <c:v>2260.2321167216669</c:v>
                </c:pt>
                <c:pt idx="799">
                  <c:v>2260.2144345732258</c:v>
                </c:pt>
                <c:pt idx="800">
                  <c:v>2261.7802131413828</c:v>
                </c:pt>
                <c:pt idx="801">
                  <c:v>2261.9107388304269</c:v>
                </c:pt>
                <c:pt idx="802">
                  <c:v>2261.9604971293861</c:v>
                </c:pt>
                <c:pt idx="803">
                  <c:v>2261.9269869500231</c:v>
                </c:pt>
                <c:pt idx="804">
                  <c:v>2261.746048636187</c:v>
                </c:pt>
                <c:pt idx="805">
                  <c:v>2261.315790713255</c:v>
                </c:pt>
                <c:pt idx="806">
                  <c:v>2260.8897447154231</c:v>
                </c:pt>
                <c:pt idx="807">
                  <c:v>2260.502401001926</c:v>
                </c:pt>
                <c:pt idx="808">
                  <c:v>2259.2915024776048</c:v>
                </c:pt>
                <c:pt idx="809">
                  <c:v>2258.509176439868</c:v>
                </c:pt>
                <c:pt idx="810">
                  <c:v>2257.4075415462139</c:v>
                </c:pt>
                <c:pt idx="811">
                  <c:v>2256.0470716510381</c:v>
                </c:pt>
                <c:pt idx="812">
                  <c:v>2254.4192797166779</c:v>
                </c:pt>
                <c:pt idx="813">
                  <c:v>2252.6683801724939</c:v>
                </c:pt>
                <c:pt idx="814">
                  <c:v>2250.9701853337501</c:v>
                </c:pt>
                <c:pt idx="815">
                  <c:v>2248.593010047794</c:v>
                </c:pt>
                <c:pt idx="816">
                  <c:v>2244.6816751561109</c:v>
                </c:pt>
                <c:pt idx="817">
                  <c:v>2240.8132254541752</c:v>
                </c:pt>
                <c:pt idx="818">
                  <c:v>2236.8455811976551</c:v>
                </c:pt>
                <c:pt idx="819">
                  <c:v>2232.5112089226491</c:v>
                </c:pt>
                <c:pt idx="820">
                  <c:v>2227.876123340458</c:v>
                </c:pt>
                <c:pt idx="821">
                  <c:v>2224.5264331078261</c:v>
                </c:pt>
                <c:pt idx="822">
                  <c:v>2225.123163313388</c:v>
                </c:pt>
                <c:pt idx="823">
                  <c:v>2226.3636591812069</c:v>
                </c:pt>
                <c:pt idx="824">
                  <c:v>2227.5504360406348</c:v>
                </c:pt>
                <c:pt idx="825">
                  <c:v>2228.9416199798729</c:v>
                </c:pt>
                <c:pt idx="826">
                  <c:v>2230.5637044610312</c:v>
                </c:pt>
                <c:pt idx="827">
                  <c:v>2231.251330723675</c:v>
                </c:pt>
                <c:pt idx="828">
                  <c:v>2232.9507475166679</c:v>
                </c:pt>
                <c:pt idx="829">
                  <c:v>2234.1603744990121</c:v>
                </c:pt>
                <c:pt idx="830">
                  <c:v>2234.6964924352328</c:v>
                </c:pt>
                <c:pt idx="831">
                  <c:v>2235.3018084951668</c:v>
                </c:pt>
                <c:pt idx="832">
                  <c:v>2236.1116347612328</c:v>
                </c:pt>
              </c:numCache>
            </c:numRef>
          </c:val>
          <c:smooth val="0"/>
        </c:ser>
        <c:dLbls>
          <c:showLegendKey val="0"/>
          <c:showVal val="0"/>
          <c:showCatName val="0"/>
          <c:showSerName val="0"/>
          <c:showPercent val="0"/>
          <c:showBubbleSize val="0"/>
        </c:dLbls>
        <c:smooth val="0"/>
        <c:axId val="296924168"/>
        <c:axId val="296923776"/>
      </c:lineChart>
      <c:catAx>
        <c:axId val="296924168"/>
        <c:scaling>
          <c:orientation val="minMax"/>
        </c:scaling>
        <c:delete val="0"/>
        <c:axPos val="b"/>
        <c:numFmt formatCode="General" sourceLinked="1"/>
        <c:majorTickMark val="out"/>
        <c:minorTickMark val="none"/>
        <c:tickLblPos val="nextTo"/>
        <c:spPr>
          <a:noFill/>
          <a:ln w="50800" cap="flat" cmpd="sng" algn="ctr">
            <a:solidFill>
              <a:schemeClr val="tx1"/>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296923776"/>
        <c:crosses val="autoZero"/>
        <c:auto val="1"/>
        <c:lblAlgn val="ctr"/>
        <c:lblOffset val="100"/>
        <c:noMultiLvlLbl val="0"/>
      </c:catAx>
      <c:valAx>
        <c:axId val="296923776"/>
        <c:scaling>
          <c:orientation val="minMax"/>
          <c:min val="2100"/>
        </c:scaling>
        <c:delete val="0"/>
        <c:axPos val="l"/>
        <c:title>
          <c:tx>
            <c:rich>
              <a:bodyPr rot="-5400000" spcFirstLastPara="1" vertOverflow="ellipsis" vert="horz" wrap="square" anchor="ctr" anchorCtr="1"/>
              <a:lstStyle/>
              <a:p>
                <a:pPr>
                  <a:defRPr sz="3200" b="1" i="0" u="none" strike="noStrike" kern="1200" baseline="0">
                    <a:solidFill>
                      <a:schemeClr val="tx1"/>
                    </a:solidFill>
                    <a:latin typeface="+mn-lt"/>
                    <a:ea typeface="+mn-ea"/>
                    <a:cs typeface="+mn-cs"/>
                  </a:defRPr>
                </a:pPr>
                <a:r>
                  <a:rPr lang="en-US" sz="3200" b="1" dirty="0" smtClean="0">
                    <a:solidFill>
                      <a:schemeClr val="tx1"/>
                    </a:solidFill>
                  </a:rPr>
                  <a:t>Surface elevation (ft)</a:t>
                </a:r>
                <a:endParaRPr lang="en-US" sz="3200" b="1" dirty="0">
                  <a:solidFill>
                    <a:schemeClr val="tx1"/>
                  </a:solidFill>
                </a:endParaRPr>
              </a:p>
            </c:rich>
          </c:tx>
          <c:overlay val="0"/>
          <c:spPr>
            <a:noFill/>
            <a:ln>
              <a:noFill/>
            </a:ln>
            <a:effectLst/>
          </c:spPr>
          <c:txPr>
            <a:bodyPr rot="-5400000" spcFirstLastPara="1" vertOverflow="ellipsis" vert="horz" wrap="square" anchor="ctr" anchorCtr="1"/>
            <a:lstStyle/>
            <a:p>
              <a:pPr>
                <a:defRPr sz="3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508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9692416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8604C-7335-4D1B-B77E-FB49EB7EB0EF}" type="datetimeFigureOut">
              <a:rPr lang="en-US" smtClean="0"/>
              <a:t>6/18/2015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FF0FE-5A86-452B-A42B-9E27B4AF0E98}" type="slidenum">
              <a:rPr lang="en-US" smtClean="0"/>
              <a:t>‹#›</a:t>
            </a:fld>
            <a:endParaRPr lang="en-US"/>
          </a:p>
        </p:txBody>
      </p:sp>
    </p:spTree>
    <p:extLst>
      <p:ext uri="{BB962C8B-B14F-4D97-AF65-F5344CB8AC3E}">
        <p14:creationId xmlns:p14="http://schemas.microsoft.com/office/powerpoint/2010/main" val="67790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a:t>
            </a:r>
            <a:r>
              <a:rPr lang="en-US" baseline="0" dirty="0" smtClean="0"/>
              <a:t> I’ve been working in the Yakima River Basin of WA trying to understand how the management of different reservoirs in the basin are influencing the food web structure of those reservoirs, but with particular emphasis on how water management is impacting the threatened populations of adfluvial bull trout that inhabit these systems. This project is a collaboration with numerous different agencies.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1</a:t>
            </a:fld>
            <a:endParaRPr lang="en-US"/>
          </a:p>
        </p:txBody>
      </p:sp>
    </p:spTree>
    <p:extLst>
      <p:ext uri="{BB962C8B-B14F-4D97-AF65-F5344CB8AC3E}">
        <p14:creationId xmlns:p14="http://schemas.microsoft.com/office/powerpoint/2010/main" val="3291368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13</a:t>
            </a:fld>
            <a:endParaRPr lang="en-US"/>
          </a:p>
        </p:txBody>
      </p:sp>
    </p:spTree>
    <p:extLst>
      <p:ext uri="{BB962C8B-B14F-4D97-AF65-F5344CB8AC3E}">
        <p14:creationId xmlns:p14="http://schemas.microsoft.com/office/powerpoint/2010/main" val="2768809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systems are</a:t>
            </a:r>
            <a:r>
              <a:rPr lang="en-US" baseline="0" dirty="0" smtClean="0"/>
              <a:t> also on the docket for reintroducing anadromous salmonids, particularly sockeye salmon. So, t</a:t>
            </a:r>
            <a:r>
              <a:rPr lang="en-US" dirty="0" smtClean="0"/>
              <a:t>his</a:t>
            </a:r>
            <a:r>
              <a:rPr lang="en-US" baseline="0" dirty="0" smtClean="0"/>
              <a:t> work is really serving two purposes. Aside from informing the role of bull trout in these food webs, we can use this information to help calibrate our expectations for how sockeye salmon might perform in these systems.  These reservoirs do contain kokanee. So, understanding what might be limiting the growth, consumption, and survival of kokanee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16</a:t>
            </a:fld>
            <a:endParaRPr lang="en-US"/>
          </a:p>
        </p:txBody>
      </p:sp>
    </p:spTree>
    <p:extLst>
      <p:ext uri="{BB962C8B-B14F-4D97-AF65-F5344CB8AC3E}">
        <p14:creationId xmlns:p14="http://schemas.microsoft.com/office/powerpoint/2010/main" val="133466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functional response for kokanee.</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17</a:t>
            </a:fld>
            <a:endParaRPr lang="en-US"/>
          </a:p>
        </p:txBody>
      </p:sp>
    </p:spTree>
    <p:extLst>
      <p:ext uri="{BB962C8B-B14F-4D97-AF65-F5344CB8AC3E}">
        <p14:creationId xmlns:p14="http://schemas.microsoft.com/office/powerpoint/2010/main" val="3023305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end goal to this work</a:t>
            </a:r>
            <a:r>
              <a:rPr lang="en-US" baseline="0" dirty="0" smtClean="0"/>
              <a:t> is to try and relate the ecology of these systems to water management, with the purpose of identifying management targets that attempt to avoid adverse impacts.  For example, here I’m showing the total storage capacity or volume of Kachess Reservoir as a function of surface elevation, again in relation to the elevation of the outlet and the new proposed pump intake.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19</a:t>
            </a:fld>
            <a:endParaRPr lang="en-US"/>
          </a:p>
        </p:txBody>
      </p:sp>
    </p:spTree>
    <p:extLst>
      <p:ext uri="{BB962C8B-B14F-4D97-AF65-F5344CB8AC3E}">
        <p14:creationId xmlns:p14="http://schemas.microsoft.com/office/powerpoint/2010/main" val="287551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Agriculture</a:t>
            </a:r>
            <a:r>
              <a:rPr lang="en-US" baseline="0" dirty="0" smtClean="0"/>
              <a:t> drives the economy in the Yakima Basin. There’s about 1,000 mi2 of irrigated lands. A problem that the BOR and irrigators have consistently run into is that irrigation demand is not met during periods of drought, which has led to some severe economic losses in past years. So right now, there is quite a bit of concern about what a changing climate is going to mean for agriculture and the economy in the Yakima basin.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22</a:t>
            </a:fld>
            <a:endParaRPr lang="en-US"/>
          </a:p>
        </p:txBody>
      </p:sp>
    </p:spTree>
    <p:extLst>
      <p:ext uri="{BB962C8B-B14F-4D97-AF65-F5344CB8AC3E}">
        <p14:creationId xmlns:p14="http://schemas.microsoft.com/office/powerpoint/2010/main" val="471324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changes in temperatures and</a:t>
            </a:r>
            <a:r>
              <a:rPr lang="en-US" baseline="0" dirty="0" smtClean="0"/>
              <a:t> v</a:t>
            </a:r>
            <a:r>
              <a:rPr lang="en-US" dirty="0" smtClean="0"/>
              <a:t>ery strong gradient</a:t>
            </a:r>
            <a:r>
              <a:rPr lang="en-US" baseline="0" dirty="0" smtClean="0"/>
              <a:t> in temp during peak thermal stratification. Key prey for kokanee, daphnia, kokanee, bull trout, and other potential predators on kokanee should be exhibiting some pretty strong responses to this thermal environment.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27</a:t>
            </a:fld>
            <a:endParaRPr lang="en-US"/>
          </a:p>
        </p:txBody>
      </p:sp>
    </p:spTree>
    <p:extLst>
      <p:ext uri="{BB962C8B-B14F-4D97-AF65-F5344CB8AC3E}">
        <p14:creationId xmlns:p14="http://schemas.microsoft.com/office/powerpoint/2010/main" val="255255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based</a:t>
            </a:r>
            <a:r>
              <a:rPr lang="en-US" baseline="0" dirty="0" smtClean="0"/>
              <a:t> </a:t>
            </a:r>
            <a:r>
              <a:rPr lang="en-US" dirty="0" smtClean="0"/>
              <a:t>on the thermal environment</a:t>
            </a:r>
            <a:r>
              <a:rPr lang="en-US" baseline="0" dirty="0" smtClean="0"/>
              <a:t>, can kokanee access this higher concentration of Daphnia in warm epilimnion, or do they have to rely on lower food supply in the metalimnion?</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28</a:t>
            </a:fld>
            <a:endParaRPr lang="en-US"/>
          </a:p>
        </p:txBody>
      </p:sp>
    </p:spTree>
    <p:extLst>
      <p:ext uri="{BB962C8B-B14F-4D97-AF65-F5344CB8AC3E}">
        <p14:creationId xmlns:p14="http://schemas.microsoft.com/office/powerpoint/2010/main" val="745099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30</a:t>
            </a:fld>
            <a:endParaRPr lang="en-US"/>
          </a:p>
        </p:txBody>
      </p:sp>
    </p:spTree>
    <p:extLst>
      <p:ext uri="{BB962C8B-B14F-4D97-AF65-F5344CB8AC3E}">
        <p14:creationId xmlns:p14="http://schemas.microsoft.com/office/powerpoint/2010/main" val="1380573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show you what I mean</a:t>
            </a:r>
            <a:r>
              <a:rPr lang="en-US" baseline="0" dirty="0" smtClean="0"/>
              <a:t> by inactive storage, h</a:t>
            </a:r>
            <a:r>
              <a:rPr lang="en-US" dirty="0" smtClean="0"/>
              <a:t>ere I’m showing a time series</a:t>
            </a:r>
            <a:r>
              <a:rPr lang="en-US" baseline="0" dirty="0" smtClean="0"/>
              <a:t> of the surface elevation of Kachess over four consecutive water years from 1998 to 2002 in relation to the elevation of the spillway, the current outlet on the dam, and the proposed pump intake.  Water storage above the outlet is active, anything below is inactive.  Right now, BOR can lower Kachess by ~70 ft.  With the new pumping plant, they could lower Kachess by an additional 80 </a:t>
            </a:r>
            <a:r>
              <a:rPr lang="en-US" baseline="0" dirty="0" err="1" smtClean="0"/>
              <a:t>ft</a:t>
            </a:r>
            <a:r>
              <a:rPr lang="en-US" baseline="0" dirty="0" smtClean="0"/>
              <a:t>, thereby gaining access to an additional 200,000 ac-</a:t>
            </a:r>
            <a:r>
              <a:rPr lang="en-US" baseline="0" dirty="0" err="1" smtClean="0"/>
              <a:t>ft</a:t>
            </a:r>
            <a:r>
              <a:rPr lang="en-US" baseline="0" dirty="0" smtClean="0"/>
              <a:t> of water storage.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39</a:t>
            </a:fld>
            <a:endParaRPr lang="en-US"/>
          </a:p>
        </p:txBody>
      </p:sp>
    </p:spTree>
    <p:extLst>
      <p:ext uri="{BB962C8B-B14F-4D97-AF65-F5344CB8AC3E}">
        <p14:creationId xmlns:p14="http://schemas.microsoft.com/office/powerpoint/2010/main" val="290875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irrigation</a:t>
            </a:r>
            <a:r>
              <a:rPr lang="en-US" baseline="0" dirty="0" smtClean="0"/>
              <a:t> demand is fed by five reservoirs.  As part of a new plan to meet demand given an uncertain climate future, the BOR has proposed two different projects or alterations to how water is managed in the basin. These two projects involve Keechelus and Kachess Reservoirs, and are currently going through the NEPA review process. First is the KK…..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2</a:t>
            </a:fld>
            <a:endParaRPr lang="en-US"/>
          </a:p>
        </p:txBody>
      </p:sp>
    </p:spTree>
    <p:extLst>
      <p:ext uri="{BB962C8B-B14F-4D97-AF65-F5344CB8AC3E}">
        <p14:creationId xmlns:p14="http://schemas.microsoft.com/office/powerpoint/2010/main" val="288606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question is</a:t>
            </a:r>
            <a:r>
              <a:rPr lang="en-US" baseline="0" dirty="0" smtClean="0"/>
              <a:t> how will new water management impact bull trout? Before we can assess potential impacts, we need to characterize the contemporary food web structure of these reservoirs as a baseline.  Here, we’re really identifying and quantifying key predator-prey interactions as they relate to bull trout.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3</a:t>
            </a:fld>
            <a:endParaRPr lang="en-US"/>
          </a:p>
        </p:txBody>
      </p:sp>
    </p:spTree>
    <p:extLst>
      <p:ext uri="{BB962C8B-B14F-4D97-AF65-F5344CB8AC3E}">
        <p14:creationId xmlns:p14="http://schemas.microsoft.com/office/powerpoint/2010/main" val="3895611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4</a:t>
            </a:fld>
            <a:endParaRPr lang="en-US"/>
          </a:p>
        </p:txBody>
      </p:sp>
    </p:spTree>
    <p:extLst>
      <p:ext uri="{BB962C8B-B14F-4D97-AF65-F5344CB8AC3E}">
        <p14:creationId xmlns:p14="http://schemas.microsoft.com/office/powerpoint/2010/main" val="180808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a:t>
            </a:r>
            <a:r>
              <a:rPr lang="en-US" baseline="0" dirty="0" smtClean="0"/>
              <a:t> is pretty straight forward.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5</a:t>
            </a:fld>
            <a:endParaRPr lang="en-US"/>
          </a:p>
        </p:txBody>
      </p:sp>
    </p:spTree>
    <p:extLst>
      <p:ext uri="{BB962C8B-B14F-4D97-AF65-F5344CB8AC3E}">
        <p14:creationId xmlns:p14="http://schemas.microsoft.com/office/powerpoint/2010/main" val="388035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a:t>
            </a:r>
            <a:r>
              <a:rPr lang="en-US" baseline="0" dirty="0" smtClean="0"/>
              <a:t> is pretty straight forward.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6</a:t>
            </a:fld>
            <a:endParaRPr lang="en-US"/>
          </a:p>
        </p:txBody>
      </p:sp>
    </p:spTree>
    <p:extLst>
      <p:ext uri="{BB962C8B-B14F-4D97-AF65-F5344CB8AC3E}">
        <p14:creationId xmlns:p14="http://schemas.microsoft.com/office/powerpoint/2010/main" val="407571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a:t>
            </a:r>
            <a:r>
              <a:rPr lang="en-US" baseline="0" dirty="0" smtClean="0"/>
              <a:t> stable isotope data that we have collected so far in Kachess on the left and Keechelus on the right. The nitrogen signatures on the y-axis are giving an indication of trophic position, and the carbon signatures on the x-axis are providing an indication of the dominant source of energy or energy pathway, benthic production in littoral habitats, versus production in the offshore pelagic habitats that are feeding higher trophic levels. The first result that I want to point out  </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9</a:t>
            </a:fld>
            <a:endParaRPr lang="en-US"/>
          </a:p>
        </p:txBody>
      </p:sp>
    </p:spTree>
    <p:extLst>
      <p:ext uri="{BB962C8B-B14F-4D97-AF65-F5344CB8AC3E}">
        <p14:creationId xmlns:p14="http://schemas.microsoft.com/office/powerpoint/2010/main" val="352075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our stable isotope data, we also know that the predatory threat of burbot or NPM on kokanee or other important prey for bull trout.</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10</a:t>
            </a:fld>
            <a:endParaRPr lang="en-US"/>
          </a:p>
        </p:txBody>
      </p:sp>
    </p:spTree>
    <p:extLst>
      <p:ext uri="{BB962C8B-B14F-4D97-AF65-F5344CB8AC3E}">
        <p14:creationId xmlns:p14="http://schemas.microsoft.com/office/powerpoint/2010/main" val="1424816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our stable isotope data, we also know that the predatory threat of burbot or NPM on kokanee or other important prey for bull trout.</a:t>
            </a:r>
            <a:endParaRPr lang="en-US" dirty="0"/>
          </a:p>
        </p:txBody>
      </p:sp>
      <p:sp>
        <p:nvSpPr>
          <p:cNvPr id="4" name="Slide Number Placeholder 3"/>
          <p:cNvSpPr>
            <a:spLocks noGrp="1"/>
          </p:cNvSpPr>
          <p:nvPr>
            <p:ph type="sldNum" sz="quarter" idx="10"/>
          </p:nvPr>
        </p:nvSpPr>
        <p:spPr/>
        <p:txBody>
          <a:bodyPr/>
          <a:lstStyle/>
          <a:p>
            <a:fld id="{B1AFF0FE-5A86-452B-A42B-9E27B4AF0E98}" type="slidenum">
              <a:rPr lang="en-US" smtClean="0"/>
              <a:t>11</a:t>
            </a:fld>
            <a:endParaRPr lang="en-US"/>
          </a:p>
        </p:txBody>
      </p:sp>
    </p:spTree>
    <p:extLst>
      <p:ext uri="{BB962C8B-B14F-4D97-AF65-F5344CB8AC3E}">
        <p14:creationId xmlns:p14="http://schemas.microsoft.com/office/powerpoint/2010/main" val="3760337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C8EA87-A0D6-4E2A-9B61-74A6CBFED116}"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2547069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8EA87-A0D6-4E2A-9B61-74A6CBFED116}"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152462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8EA87-A0D6-4E2A-9B61-74A6CBFED116}"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232178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8EA87-A0D6-4E2A-9B61-74A6CBFED116}"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680781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C8EA87-A0D6-4E2A-9B61-74A6CBFED116}" type="datetimeFigureOut">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3714896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C8EA87-A0D6-4E2A-9B61-74A6CBFED116}"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85989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C8EA87-A0D6-4E2A-9B61-74A6CBFED116}" type="datetimeFigureOut">
              <a:rPr lang="en-US" smtClean="0"/>
              <a:t>6/18/2015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59441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C8EA87-A0D6-4E2A-9B61-74A6CBFED116}" type="datetimeFigureOut">
              <a:rPr lang="en-US" smtClean="0"/>
              <a:t>6/18/2015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30242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8EA87-A0D6-4E2A-9B61-74A6CBFED116}" type="datetimeFigureOut">
              <a:rPr lang="en-US" smtClean="0"/>
              <a:t>6/18/2015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82333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C8EA87-A0D6-4E2A-9B61-74A6CBFED116}"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134689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C8EA87-A0D6-4E2A-9B61-74A6CBFED116}" type="datetimeFigureOut">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5DD2-751B-4ADD-A473-FD27FBA84356}" type="slidenum">
              <a:rPr lang="en-US" smtClean="0"/>
              <a:t>‹#›</a:t>
            </a:fld>
            <a:endParaRPr lang="en-US"/>
          </a:p>
        </p:txBody>
      </p:sp>
    </p:spTree>
    <p:extLst>
      <p:ext uri="{BB962C8B-B14F-4D97-AF65-F5344CB8AC3E}">
        <p14:creationId xmlns:p14="http://schemas.microsoft.com/office/powerpoint/2010/main" val="3063018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8EA87-A0D6-4E2A-9B61-74A6CBFED116}" type="datetimeFigureOut">
              <a:rPr lang="en-US" smtClean="0"/>
              <a:t>6/18/2015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A5DD2-751B-4ADD-A473-FD27FBA84356}" type="slidenum">
              <a:rPr lang="en-US" smtClean="0"/>
              <a:t>‹#›</a:t>
            </a:fld>
            <a:endParaRPr lang="en-US"/>
          </a:p>
        </p:txBody>
      </p:sp>
    </p:spTree>
    <p:extLst>
      <p:ext uri="{BB962C8B-B14F-4D97-AF65-F5344CB8AC3E}">
        <p14:creationId xmlns:p14="http://schemas.microsoft.com/office/powerpoint/2010/main" val="293808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gif"/><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jpe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889" y="-411736"/>
            <a:ext cx="11512537" cy="2387600"/>
          </a:xfrm>
        </p:spPr>
        <p:txBody>
          <a:bodyPr>
            <a:normAutofit/>
          </a:bodyPr>
          <a:lstStyle/>
          <a:p>
            <a:pPr algn="l"/>
            <a:r>
              <a:rPr lang="en-US" sz="4400" dirty="0" smtClean="0"/>
              <a:t>Food web structure of Kachess and Keechelus Reservoirs: identifying and </a:t>
            </a:r>
            <a:r>
              <a:rPr lang="en-US" sz="4400" dirty="0"/>
              <a:t>q</a:t>
            </a:r>
            <a:r>
              <a:rPr lang="en-US" sz="4400" dirty="0" smtClean="0"/>
              <a:t>uantifying important interactions for bull trout </a:t>
            </a:r>
            <a:endParaRPr lang="en-US" sz="4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890" y="2033840"/>
            <a:ext cx="7065673" cy="4691607"/>
          </a:xfrm>
          <a:prstGeom prst="rect">
            <a:avLst/>
          </a:prstGeom>
        </p:spPr>
      </p:pic>
      <p:pic>
        <p:nvPicPr>
          <p:cNvPr id="5" name="Picture 4" descr="C:\Users\schoen\Pictures\Grad school\SAFS\logos\wacfwru.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996" r="1437"/>
          <a:stretch/>
        </p:blipFill>
        <p:spPr bwMode="auto">
          <a:xfrm>
            <a:off x="7428119" y="2946900"/>
            <a:ext cx="3147788" cy="1065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7632" y="4164009"/>
            <a:ext cx="2001610" cy="134653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3449" y="3547779"/>
            <a:ext cx="1382629" cy="12894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9626" y="5582541"/>
            <a:ext cx="2401176" cy="108517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0247" y="4873943"/>
            <a:ext cx="1621374" cy="1851504"/>
          </a:xfrm>
          <a:prstGeom prst="rect">
            <a:avLst/>
          </a:prstGeom>
        </p:spPr>
      </p:pic>
      <p:sp>
        <p:nvSpPr>
          <p:cNvPr id="10" name="TextBox 9"/>
          <p:cNvSpPr txBox="1"/>
          <p:nvPr/>
        </p:nvSpPr>
        <p:spPr>
          <a:xfrm>
            <a:off x="7377632" y="1525908"/>
            <a:ext cx="3272819" cy="1384995"/>
          </a:xfrm>
          <a:prstGeom prst="rect">
            <a:avLst/>
          </a:prstGeom>
          <a:noFill/>
        </p:spPr>
        <p:txBody>
          <a:bodyPr wrap="none" rtlCol="0">
            <a:spAutoFit/>
          </a:bodyPr>
          <a:lstStyle/>
          <a:p>
            <a:r>
              <a:rPr lang="en-US" sz="2800" dirty="0" smtClean="0"/>
              <a:t>Adam G. Hansen </a:t>
            </a:r>
          </a:p>
          <a:p>
            <a:r>
              <a:rPr lang="en-US" sz="2800" dirty="0" smtClean="0"/>
              <a:t>David A. Beauchamp</a:t>
            </a:r>
          </a:p>
          <a:p>
            <a:r>
              <a:rPr lang="en-US" sz="2800" dirty="0" smtClean="0"/>
              <a:t>Matt Polacek</a:t>
            </a:r>
            <a:endParaRPr lang="en-US" sz="2800" dirty="0"/>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79242" y="4136468"/>
            <a:ext cx="951005" cy="1136450"/>
          </a:xfrm>
          <a:prstGeom prst="rect">
            <a:avLst/>
          </a:prstGeom>
        </p:spPr>
      </p:pic>
    </p:spTree>
    <p:extLst>
      <p:ext uri="{BB962C8B-B14F-4D97-AF65-F5344CB8AC3E}">
        <p14:creationId xmlns:p14="http://schemas.microsoft.com/office/powerpoint/2010/main" val="1719769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2124" y="1618622"/>
            <a:ext cx="11586645" cy="5239378"/>
          </a:xfrm>
          <a:prstGeom prst="rect">
            <a:avLst/>
          </a:prstGeom>
        </p:spPr>
      </p:pic>
      <p:sp>
        <p:nvSpPr>
          <p:cNvPr id="2" name="Title 1"/>
          <p:cNvSpPr>
            <a:spLocks noGrp="1"/>
          </p:cNvSpPr>
          <p:nvPr>
            <p:ph type="title"/>
          </p:nvPr>
        </p:nvSpPr>
        <p:spPr>
          <a:xfrm>
            <a:off x="361592" y="157988"/>
            <a:ext cx="11563650" cy="1325563"/>
          </a:xfrm>
        </p:spPr>
        <p:txBody>
          <a:bodyPr>
            <a:noAutofit/>
          </a:bodyPr>
          <a:lstStyle/>
          <a:p>
            <a:r>
              <a:rPr lang="en-US" sz="6000" dirty="0" smtClean="0"/>
              <a:t>Predatory threat dependent on size (</a:t>
            </a:r>
            <a:r>
              <a:rPr lang="en-US" sz="6000" b="1" dirty="0" smtClean="0"/>
              <a:t>Kachess</a:t>
            </a:r>
            <a:r>
              <a:rPr lang="en-US" sz="6000" dirty="0" smtClean="0"/>
              <a:t>):</a:t>
            </a:r>
            <a:endParaRPr lang="en-US" sz="6000" dirty="0"/>
          </a:p>
        </p:txBody>
      </p:sp>
      <p:cxnSp>
        <p:nvCxnSpPr>
          <p:cNvPr id="5" name="Straight Connector 4"/>
          <p:cNvCxnSpPr/>
          <p:nvPr/>
        </p:nvCxnSpPr>
        <p:spPr>
          <a:xfrm flipH="1">
            <a:off x="3024469" y="1932086"/>
            <a:ext cx="26341" cy="3788159"/>
          </a:xfrm>
          <a:prstGeom prst="line">
            <a:avLst/>
          </a:prstGeom>
          <a:ln w="76200" cap="rnd">
            <a:solidFill>
              <a:srgbClr val="C00000">
                <a:alpha val="50000"/>
              </a:srgb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12610" y="4879656"/>
            <a:ext cx="1863089" cy="830997"/>
          </a:xfrm>
          <a:prstGeom prst="rect">
            <a:avLst/>
          </a:prstGeom>
          <a:noFill/>
        </p:spPr>
        <p:txBody>
          <a:bodyPr wrap="square" rtlCol="0">
            <a:spAutoFit/>
          </a:bodyPr>
          <a:lstStyle/>
          <a:p>
            <a:r>
              <a:rPr lang="en-US" sz="2400" b="1" dirty="0" smtClean="0">
                <a:solidFill>
                  <a:srgbClr val="C00000"/>
                </a:solidFill>
              </a:rPr>
              <a:t>Predatory </a:t>
            </a:r>
            <a:r>
              <a:rPr lang="en-US" sz="2400" b="1" dirty="0" smtClean="0">
                <a:solidFill>
                  <a:srgbClr val="C00000"/>
                </a:solidFill>
              </a:rPr>
              <a:t>&gt;300 mm </a:t>
            </a:r>
            <a:endParaRPr lang="en-US" sz="2400" b="1" dirty="0">
              <a:solidFill>
                <a:srgbClr val="C00000"/>
              </a:solidFill>
            </a:endParaRPr>
          </a:p>
        </p:txBody>
      </p:sp>
      <p:sp>
        <p:nvSpPr>
          <p:cNvPr id="11" name="TextBox 10"/>
          <p:cNvSpPr txBox="1"/>
          <p:nvPr/>
        </p:nvSpPr>
        <p:spPr>
          <a:xfrm>
            <a:off x="9922485" y="1790842"/>
            <a:ext cx="1696713" cy="1569660"/>
          </a:xfrm>
          <a:prstGeom prst="rect">
            <a:avLst/>
          </a:prstGeom>
          <a:noFill/>
        </p:spPr>
        <p:txBody>
          <a:bodyPr wrap="square" rtlCol="0">
            <a:spAutoFit/>
          </a:bodyPr>
          <a:lstStyle/>
          <a:p>
            <a:r>
              <a:rPr lang="en-US" sz="2400" b="1" dirty="0" smtClean="0">
                <a:solidFill>
                  <a:schemeClr val="accent1"/>
                </a:solidFill>
              </a:rPr>
              <a:t>Increasing reliance on pelagic resources</a:t>
            </a:r>
            <a:endParaRPr lang="en-US" sz="2400" b="1" dirty="0">
              <a:solidFill>
                <a:schemeClr val="accent1"/>
              </a:solidFill>
            </a:endParaRPr>
          </a:p>
        </p:txBody>
      </p:sp>
      <p:sp>
        <p:nvSpPr>
          <p:cNvPr id="12" name="TextBox 11"/>
          <p:cNvSpPr txBox="1"/>
          <p:nvPr/>
        </p:nvSpPr>
        <p:spPr>
          <a:xfrm rot="16200000">
            <a:off x="109383" y="2222399"/>
            <a:ext cx="1449436" cy="461665"/>
          </a:xfrm>
          <a:prstGeom prst="rect">
            <a:avLst/>
          </a:prstGeom>
          <a:noFill/>
        </p:spPr>
        <p:txBody>
          <a:bodyPr wrap="none" rtlCol="0">
            <a:spAutoFit/>
          </a:bodyPr>
          <a:lstStyle/>
          <a:p>
            <a:r>
              <a:rPr lang="en-US" sz="2400" b="1" dirty="0" smtClean="0">
                <a:solidFill>
                  <a:srgbClr val="C00000"/>
                </a:solidFill>
              </a:rPr>
              <a:t>Predatory</a:t>
            </a:r>
            <a:endParaRPr lang="en-US" sz="2400" b="1" dirty="0">
              <a:solidFill>
                <a:srgbClr val="C00000"/>
              </a:solidFill>
            </a:endParaRPr>
          </a:p>
        </p:txBody>
      </p:sp>
      <p:sp>
        <p:nvSpPr>
          <p:cNvPr id="13" name="TextBox 12"/>
          <p:cNvSpPr txBox="1"/>
          <p:nvPr/>
        </p:nvSpPr>
        <p:spPr>
          <a:xfrm rot="16200000">
            <a:off x="72043" y="4798302"/>
            <a:ext cx="1702743" cy="461665"/>
          </a:xfrm>
          <a:prstGeom prst="rect">
            <a:avLst/>
          </a:prstGeom>
          <a:noFill/>
        </p:spPr>
        <p:txBody>
          <a:bodyPr wrap="square" rtlCol="0">
            <a:spAutoFit/>
          </a:bodyPr>
          <a:lstStyle/>
          <a:p>
            <a:r>
              <a:rPr lang="en-US" sz="2400" b="1" dirty="0" smtClean="0">
                <a:solidFill>
                  <a:schemeClr val="accent1"/>
                </a:solidFill>
              </a:rPr>
              <a:t>Prey fish</a:t>
            </a:r>
            <a:endParaRPr lang="en-US" sz="2400" b="1" dirty="0">
              <a:solidFill>
                <a:schemeClr val="accent1"/>
              </a:solidFill>
            </a:endParaRPr>
          </a:p>
        </p:txBody>
      </p:sp>
      <p:sp>
        <p:nvSpPr>
          <p:cNvPr id="14" name="TextBox 13"/>
          <p:cNvSpPr txBox="1"/>
          <p:nvPr/>
        </p:nvSpPr>
        <p:spPr>
          <a:xfrm rot="16200000">
            <a:off x="5739010" y="1699647"/>
            <a:ext cx="1226105" cy="830997"/>
          </a:xfrm>
          <a:prstGeom prst="rect">
            <a:avLst/>
          </a:prstGeom>
          <a:noFill/>
        </p:spPr>
        <p:txBody>
          <a:bodyPr wrap="none" rtlCol="0">
            <a:spAutoFit/>
          </a:bodyPr>
          <a:lstStyle/>
          <a:p>
            <a:r>
              <a:rPr lang="en-US" sz="2400" b="1" dirty="0" smtClean="0">
                <a:solidFill>
                  <a:schemeClr val="accent6">
                    <a:lumMod val="75000"/>
                  </a:schemeClr>
                </a:solidFill>
              </a:rPr>
              <a:t>Littoral/</a:t>
            </a:r>
          </a:p>
          <a:p>
            <a:r>
              <a:rPr lang="en-US" sz="2400" b="1" dirty="0" smtClean="0">
                <a:solidFill>
                  <a:schemeClr val="accent6">
                    <a:lumMod val="75000"/>
                  </a:schemeClr>
                </a:solidFill>
              </a:rPr>
              <a:t>benthic</a:t>
            </a:r>
            <a:endParaRPr lang="en-US" sz="2400" b="1" dirty="0">
              <a:solidFill>
                <a:schemeClr val="accent6">
                  <a:lumMod val="75000"/>
                </a:schemeClr>
              </a:solidFill>
            </a:endParaRPr>
          </a:p>
        </p:txBody>
      </p:sp>
      <p:sp>
        <p:nvSpPr>
          <p:cNvPr id="15" name="TextBox 14"/>
          <p:cNvSpPr txBox="1"/>
          <p:nvPr/>
        </p:nvSpPr>
        <p:spPr>
          <a:xfrm rot="16200000">
            <a:off x="5792199" y="5033543"/>
            <a:ext cx="1225657" cy="523220"/>
          </a:xfrm>
          <a:prstGeom prst="rect">
            <a:avLst/>
          </a:prstGeom>
          <a:noFill/>
        </p:spPr>
        <p:txBody>
          <a:bodyPr wrap="none" rtlCol="0">
            <a:spAutoFit/>
          </a:bodyPr>
          <a:lstStyle/>
          <a:p>
            <a:r>
              <a:rPr lang="en-US" sz="2800" b="1" dirty="0" smtClean="0">
                <a:solidFill>
                  <a:schemeClr val="accent1"/>
                </a:solidFill>
              </a:rPr>
              <a:t>Pelagic</a:t>
            </a:r>
            <a:endParaRPr lang="en-US" sz="2800" b="1" dirty="0">
              <a:solidFill>
                <a:schemeClr val="accent1"/>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6119" y="3360502"/>
            <a:ext cx="1385243" cy="548556"/>
          </a:xfrm>
          <a:prstGeom prst="rect">
            <a:avLst/>
          </a:prstGeom>
          <a:ln w="38100">
            <a:solidFill>
              <a:schemeClr val="tx1"/>
            </a:solidFill>
          </a:ln>
        </p:spPr>
      </p:pic>
      <p:sp>
        <p:nvSpPr>
          <p:cNvPr id="17" name="TextBox 16"/>
          <p:cNvSpPr txBox="1"/>
          <p:nvPr/>
        </p:nvSpPr>
        <p:spPr>
          <a:xfrm>
            <a:off x="3988814" y="1767504"/>
            <a:ext cx="1175228" cy="461665"/>
          </a:xfrm>
          <a:prstGeom prst="rect">
            <a:avLst/>
          </a:prstGeom>
          <a:noFill/>
        </p:spPr>
        <p:txBody>
          <a:bodyPr wrap="square" rtlCol="0">
            <a:spAutoFit/>
          </a:bodyPr>
          <a:lstStyle/>
          <a:p>
            <a:r>
              <a:rPr lang="en-US" sz="2400" b="1" dirty="0" smtClean="0">
                <a:solidFill>
                  <a:srgbClr val="FF0000"/>
                </a:solidFill>
              </a:rPr>
              <a:t>Burbot</a:t>
            </a:r>
            <a:endParaRPr lang="en-US" sz="2400" b="1" dirty="0">
              <a:solidFill>
                <a:srgbClr val="FF0000"/>
              </a:solidFill>
            </a:endParaRPr>
          </a:p>
        </p:txBody>
      </p:sp>
      <p:sp>
        <p:nvSpPr>
          <p:cNvPr id="18" name="TextBox 17"/>
          <p:cNvSpPr txBox="1"/>
          <p:nvPr/>
        </p:nvSpPr>
        <p:spPr>
          <a:xfrm rot="19463253">
            <a:off x="1391444" y="3303654"/>
            <a:ext cx="1756534" cy="400110"/>
          </a:xfrm>
          <a:prstGeom prst="rect">
            <a:avLst/>
          </a:prstGeom>
          <a:noFill/>
        </p:spPr>
        <p:txBody>
          <a:bodyPr wrap="square" rtlCol="0">
            <a:spAutoFit/>
          </a:bodyPr>
          <a:lstStyle/>
          <a:p>
            <a:r>
              <a:rPr lang="en-US" sz="2000" b="1" dirty="0" smtClean="0"/>
              <a:t>Pikeminnow</a:t>
            </a:r>
            <a:endParaRPr lang="en-US" sz="2000" b="1" dirty="0"/>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654949" y="4999670"/>
            <a:ext cx="1309920" cy="579359"/>
          </a:xfrm>
          <a:prstGeom prst="rect">
            <a:avLst/>
          </a:prstGeom>
          <a:ln w="38100">
            <a:solidFill>
              <a:srgbClr val="FF0000"/>
            </a:solidFill>
          </a:ln>
        </p:spPr>
      </p:pic>
      <p:sp>
        <p:nvSpPr>
          <p:cNvPr id="20" name="TextBox 19"/>
          <p:cNvSpPr txBox="1"/>
          <p:nvPr/>
        </p:nvSpPr>
        <p:spPr>
          <a:xfrm>
            <a:off x="3988814" y="2477846"/>
            <a:ext cx="1701933" cy="461665"/>
          </a:xfrm>
          <a:prstGeom prst="rect">
            <a:avLst/>
          </a:prstGeom>
          <a:noFill/>
        </p:spPr>
        <p:txBody>
          <a:bodyPr wrap="square" rtlCol="0">
            <a:spAutoFit/>
          </a:bodyPr>
          <a:lstStyle/>
          <a:p>
            <a:r>
              <a:rPr lang="en-US" sz="2400" b="1" dirty="0" smtClean="0">
                <a:solidFill>
                  <a:srgbClr val="00FF00"/>
                </a:solidFill>
              </a:rPr>
              <a:t>Bull trout</a:t>
            </a:r>
            <a:endParaRPr lang="en-US" sz="2400" b="1" dirty="0">
              <a:solidFill>
                <a:srgbClr val="00FF00"/>
              </a:solidFill>
            </a:endParaRPr>
          </a:p>
        </p:txBody>
      </p:sp>
      <p:cxnSp>
        <p:nvCxnSpPr>
          <p:cNvPr id="7" name="Straight Connector 6"/>
          <p:cNvCxnSpPr/>
          <p:nvPr/>
        </p:nvCxnSpPr>
        <p:spPr>
          <a:xfrm>
            <a:off x="9323943" y="4999670"/>
            <a:ext cx="654960" cy="0"/>
          </a:xfrm>
          <a:prstGeom prst="line">
            <a:avLst/>
          </a:prstGeom>
          <a:ln w="57150" cap="rnd">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323943" y="5579030"/>
            <a:ext cx="654960" cy="0"/>
          </a:xfrm>
          <a:prstGeom prst="line">
            <a:avLst/>
          </a:prstGeom>
          <a:ln w="57150" cap="rnd">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9971009" y="4999671"/>
            <a:ext cx="7894" cy="579359"/>
          </a:xfrm>
          <a:prstGeom prst="line">
            <a:avLst/>
          </a:prstGeom>
          <a:ln w="57150" cap="rnd">
            <a:solidFill>
              <a:srgbClr val="00FF0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8967" y="4682325"/>
            <a:ext cx="817542" cy="835956"/>
          </a:xfrm>
          <a:prstGeom prst="rect">
            <a:avLst/>
          </a:prstGeom>
        </p:spPr>
      </p:pic>
    </p:spTree>
    <p:extLst>
      <p:ext uri="{BB962C8B-B14F-4D97-AF65-F5344CB8AC3E}">
        <p14:creationId xmlns:p14="http://schemas.microsoft.com/office/powerpoint/2010/main" val="190809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418" y="1637893"/>
            <a:ext cx="11516291" cy="5220107"/>
          </a:xfrm>
          <a:prstGeom prst="rect">
            <a:avLst/>
          </a:prstGeom>
        </p:spPr>
      </p:pic>
      <p:sp>
        <p:nvSpPr>
          <p:cNvPr id="2" name="Title 1"/>
          <p:cNvSpPr>
            <a:spLocks noGrp="1"/>
          </p:cNvSpPr>
          <p:nvPr>
            <p:ph type="title"/>
          </p:nvPr>
        </p:nvSpPr>
        <p:spPr>
          <a:xfrm>
            <a:off x="361592" y="157988"/>
            <a:ext cx="11563650" cy="1325563"/>
          </a:xfrm>
        </p:spPr>
        <p:txBody>
          <a:bodyPr>
            <a:noAutofit/>
          </a:bodyPr>
          <a:lstStyle/>
          <a:p>
            <a:r>
              <a:rPr lang="en-US" sz="6000" dirty="0" smtClean="0"/>
              <a:t>Predatory threat dependent on size (</a:t>
            </a:r>
            <a:r>
              <a:rPr lang="en-US" sz="6000" b="1" dirty="0" smtClean="0"/>
              <a:t>Keechelus</a:t>
            </a:r>
            <a:r>
              <a:rPr lang="en-US" sz="6000" dirty="0" smtClean="0"/>
              <a:t>):</a:t>
            </a:r>
            <a:endParaRPr lang="en-US" sz="6000" dirty="0"/>
          </a:p>
        </p:txBody>
      </p:sp>
      <p:cxnSp>
        <p:nvCxnSpPr>
          <p:cNvPr id="5" name="Straight Connector 4"/>
          <p:cNvCxnSpPr/>
          <p:nvPr/>
        </p:nvCxnSpPr>
        <p:spPr>
          <a:xfrm flipH="1">
            <a:off x="3080129" y="1922494"/>
            <a:ext cx="26341" cy="3788159"/>
          </a:xfrm>
          <a:prstGeom prst="line">
            <a:avLst/>
          </a:prstGeom>
          <a:ln w="76200" cap="rnd">
            <a:solidFill>
              <a:srgbClr val="C00000">
                <a:alpha val="50000"/>
              </a:srgb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12610" y="4879656"/>
            <a:ext cx="1863089" cy="830997"/>
          </a:xfrm>
          <a:prstGeom prst="rect">
            <a:avLst/>
          </a:prstGeom>
          <a:noFill/>
        </p:spPr>
        <p:txBody>
          <a:bodyPr wrap="square" rtlCol="0">
            <a:spAutoFit/>
          </a:bodyPr>
          <a:lstStyle/>
          <a:p>
            <a:r>
              <a:rPr lang="en-US" sz="2400" b="1" dirty="0" smtClean="0">
                <a:solidFill>
                  <a:srgbClr val="C00000"/>
                </a:solidFill>
              </a:rPr>
              <a:t>Piscivorous &gt;300 mm </a:t>
            </a:r>
            <a:endParaRPr lang="en-US" sz="2400" b="1" dirty="0">
              <a:solidFill>
                <a:srgbClr val="C00000"/>
              </a:solidFill>
            </a:endParaRPr>
          </a:p>
        </p:txBody>
      </p:sp>
      <p:sp>
        <p:nvSpPr>
          <p:cNvPr id="12" name="TextBox 11"/>
          <p:cNvSpPr txBox="1"/>
          <p:nvPr/>
        </p:nvSpPr>
        <p:spPr>
          <a:xfrm rot="16200000">
            <a:off x="109383" y="2222399"/>
            <a:ext cx="1449436" cy="461665"/>
          </a:xfrm>
          <a:prstGeom prst="rect">
            <a:avLst/>
          </a:prstGeom>
          <a:noFill/>
        </p:spPr>
        <p:txBody>
          <a:bodyPr wrap="none" rtlCol="0">
            <a:spAutoFit/>
          </a:bodyPr>
          <a:lstStyle/>
          <a:p>
            <a:r>
              <a:rPr lang="en-US" sz="2400" b="1" dirty="0" smtClean="0">
                <a:solidFill>
                  <a:srgbClr val="C00000"/>
                </a:solidFill>
              </a:rPr>
              <a:t>Predatory</a:t>
            </a:r>
            <a:endParaRPr lang="en-US" sz="2400" b="1" dirty="0">
              <a:solidFill>
                <a:srgbClr val="C00000"/>
              </a:solidFill>
            </a:endParaRPr>
          </a:p>
        </p:txBody>
      </p:sp>
      <p:sp>
        <p:nvSpPr>
          <p:cNvPr id="13" name="TextBox 12"/>
          <p:cNvSpPr txBox="1"/>
          <p:nvPr/>
        </p:nvSpPr>
        <p:spPr>
          <a:xfrm rot="16200000">
            <a:off x="72043" y="4798302"/>
            <a:ext cx="1702743" cy="461665"/>
          </a:xfrm>
          <a:prstGeom prst="rect">
            <a:avLst/>
          </a:prstGeom>
          <a:noFill/>
        </p:spPr>
        <p:txBody>
          <a:bodyPr wrap="square" rtlCol="0">
            <a:spAutoFit/>
          </a:bodyPr>
          <a:lstStyle/>
          <a:p>
            <a:r>
              <a:rPr lang="en-US" sz="2400" b="1" dirty="0" smtClean="0">
                <a:solidFill>
                  <a:schemeClr val="accent1"/>
                </a:solidFill>
              </a:rPr>
              <a:t>Prey fish</a:t>
            </a:r>
            <a:endParaRPr lang="en-US" sz="2400" b="1" dirty="0">
              <a:solidFill>
                <a:schemeClr val="accent1"/>
              </a:solidFill>
            </a:endParaRPr>
          </a:p>
        </p:txBody>
      </p:sp>
      <p:sp>
        <p:nvSpPr>
          <p:cNvPr id="14" name="TextBox 13"/>
          <p:cNvSpPr txBox="1"/>
          <p:nvPr/>
        </p:nvSpPr>
        <p:spPr>
          <a:xfrm rot="16200000">
            <a:off x="5682498" y="1699647"/>
            <a:ext cx="1226105" cy="830997"/>
          </a:xfrm>
          <a:prstGeom prst="rect">
            <a:avLst/>
          </a:prstGeom>
          <a:noFill/>
        </p:spPr>
        <p:txBody>
          <a:bodyPr wrap="none" rtlCol="0">
            <a:spAutoFit/>
          </a:bodyPr>
          <a:lstStyle/>
          <a:p>
            <a:r>
              <a:rPr lang="en-US" sz="2400" b="1" dirty="0" smtClean="0">
                <a:solidFill>
                  <a:schemeClr val="accent6">
                    <a:lumMod val="75000"/>
                  </a:schemeClr>
                </a:solidFill>
              </a:rPr>
              <a:t>Littoral/</a:t>
            </a:r>
          </a:p>
          <a:p>
            <a:r>
              <a:rPr lang="en-US" sz="2400" b="1" dirty="0" smtClean="0">
                <a:solidFill>
                  <a:schemeClr val="accent6">
                    <a:lumMod val="75000"/>
                  </a:schemeClr>
                </a:solidFill>
              </a:rPr>
              <a:t>benthic</a:t>
            </a:r>
            <a:endParaRPr lang="en-US" sz="2400" b="1" dirty="0">
              <a:solidFill>
                <a:schemeClr val="accent6">
                  <a:lumMod val="75000"/>
                </a:schemeClr>
              </a:solidFill>
            </a:endParaRPr>
          </a:p>
        </p:txBody>
      </p:sp>
      <p:sp>
        <p:nvSpPr>
          <p:cNvPr id="15" name="TextBox 14"/>
          <p:cNvSpPr txBox="1"/>
          <p:nvPr/>
        </p:nvSpPr>
        <p:spPr>
          <a:xfrm rot="16200000">
            <a:off x="5738357" y="5033543"/>
            <a:ext cx="1225657" cy="523220"/>
          </a:xfrm>
          <a:prstGeom prst="rect">
            <a:avLst/>
          </a:prstGeom>
          <a:noFill/>
        </p:spPr>
        <p:txBody>
          <a:bodyPr wrap="none" rtlCol="0">
            <a:spAutoFit/>
          </a:bodyPr>
          <a:lstStyle/>
          <a:p>
            <a:r>
              <a:rPr lang="en-US" sz="2800" b="1" dirty="0" smtClean="0">
                <a:solidFill>
                  <a:schemeClr val="accent1"/>
                </a:solidFill>
              </a:rPr>
              <a:t>Pelagic</a:t>
            </a:r>
            <a:endParaRPr lang="en-US" sz="2800" b="1" dirty="0">
              <a:solidFill>
                <a:schemeClr val="accent1"/>
              </a:solidFill>
            </a:endParaRPr>
          </a:p>
        </p:txBody>
      </p:sp>
      <p:sp>
        <p:nvSpPr>
          <p:cNvPr id="17" name="TextBox 16"/>
          <p:cNvSpPr txBox="1"/>
          <p:nvPr/>
        </p:nvSpPr>
        <p:spPr>
          <a:xfrm>
            <a:off x="3155383" y="2820687"/>
            <a:ext cx="1175228" cy="461665"/>
          </a:xfrm>
          <a:prstGeom prst="rect">
            <a:avLst/>
          </a:prstGeom>
          <a:noFill/>
        </p:spPr>
        <p:txBody>
          <a:bodyPr wrap="square" rtlCol="0">
            <a:spAutoFit/>
          </a:bodyPr>
          <a:lstStyle/>
          <a:p>
            <a:r>
              <a:rPr lang="en-US" sz="2400" b="1" dirty="0" smtClean="0">
                <a:solidFill>
                  <a:srgbClr val="FF0000"/>
                </a:solidFill>
              </a:rPr>
              <a:t>Burbot</a:t>
            </a:r>
            <a:endParaRPr lang="en-US" sz="2400" b="1" dirty="0">
              <a:solidFill>
                <a:srgbClr val="FF0000"/>
              </a:solidFill>
            </a:endParaRPr>
          </a:p>
        </p:txBody>
      </p:sp>
      <p:sp>
        <p:nvSpPr>
          <p:cNvPr id="18" name="TextBox 17"/>
          <p:cNvSpPr txBox="1"/>
          <p:nvPr/>
        </p:nvSpPr>
        <p:spPr>
          <a:xfrm rot="19463253">
            <a:off x="1417120" y="3303655"/>
            <a:ext cx="1756534" cy="400110"/>
          </a:xfrm>
          <a:prstGeom prst="rect">
            <a:avLst/>
          </a:prstGeom>
          <a:noFill/>
        </p:spPr>
        <p:txBody>
          <a:bodyPr wrap="square" rtlCol="0">
            <a:spAutoFit/>
          </a:bodyPr>
          <a:lstStyle/>
          <a:p>
            <a:r>
              <a:rPr lang="en-US" sz="2000" b="1" dirty="0" smtClean="0"/>
              <a:t>Pikeminnow</a:t>
            </a:r>
            <a:endParaRPr lang="en-US" sz="2000" b="1" dirty="0"/>
          </a:p>
        </p:txBody>
      </p:sp>
      <p:sp>
        <p:nvSpPr>
          <p:cNvPr id="20" name="TextBox 19"/>
          <p:cNvSpPr txBox="1"/>
          <p:nvPr/>
        </p:nvSpPr>
        <p:spPr>
          <a:xfrm>
            <a:off x="4330611" y="2266533"/>
            <a:ext cx="1701933" cy="461665"/>
          </a:xfrm>
          <a:prstGeom prst="rect">
            <a:avLst/>
          </a:prstGeom>
          <a:noFill/>
        </p:spPr>
        <p:txBody>
          <a:bodyPr wrap="square" rtlCol="0">
            <a:spAutoFit/>
          </a:bodyPr>
          <a:lstStyle/>
          <a:p>
            <a:r>
              <a:rPr lang="en-US" sz="2400" b="1" dirty="0" smtClean="0">
                <a:solidFill>
                  <a:srgbClr val="00FF00"/>
                </a:solidFill>
              </a:rPr>
              <a:t>Bull trout</a:t>
            </a:r>
            <a:endParaRPr lang="en-US" sz="2400" b="1" dirty="0">
              <a:solidFill>
                <a:srgbClr val="00FF00"/>
              </a:solidFill>
            </a:endParaRPr>
          </a:p>
        </p:txBody>
      </p:sp>
      <p:cxnSp>
        <p:nvCxnSpPr>
          <p:cNvPr id="26" name="Straight Connector 25"/>
          <p:cNvCxnSpPr/>
          <p:nvPr/>
        </p:nvCxnSpPr>
        <p:spPr>
          <a:xfrm>
            <a:off x="7216725" y="3503710"/>
            <a:ext cx="4276580" cy="0"/>
          </a:xfrm>
          <a:prstGeom prst="line">
            <a:avLst/>
          </a:prstGeom>
          <a:ln w="76200" cap="rnd">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315841" y="1856879"/>
            <a:ext cx="3590977" cy="1569660"/>
          </a:xfrm>
          <a:prstGeom prst="rect">
            <a:avLst/>
          </a:prstGeom>
          <a:noFill/>
        </p:spPr>
        <p:txBody>
          <a:bodyPr wrap="square" rtlCol="0">
            <a:spAutoFit/>
          </a:bodyPr>
          <a:lstStyle/>
          <a:p>
            <a:r>
              <a:rPr lang="en-US" sz="2400" b="1" dirty="0" smtClean="0"/>
              <a:t>Diet, seasonal thermal structure, size-structure, distribution, thermal tolerance</a:t>
            </a:r>
            <a:endParaRPr lang="en-US" sz="2400" b="1" dirty="0"/>
          </a:p>
        </p:txBody>
      </p:sp>
    </p:spTree>
    <p:extLst>
      <p:ext uri="{BB962C8B-B14F-4D97-AF65-F5344CB8AC3E}">
        <p14:creationId xmlns:p14="http://schemas.microsoft.com/office/powerpoint/2010/main" val="25626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46" y="-90444"/>
            <a:ext cx="12595123" cy="1325563"/>
          </a:xfrm>
        </p:spPr>
        <p:txBody>
          <a:bodyPr>
            <a:normAutofit/>
          </a:bodyPr>
          <a:lstStyle/>
          <a:p>
            <a:r>
              <a:rPr lang="en-US" sz="4700" dirty="0" smtClean="0"/>
              <a:t>Offshore fish distribution: August 2014 (Kachess)</a:t>
            </a:r>
            <a:endParaRPr lang="en-US" sz="47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3246" y="1252074"/>
            <a:ext cx="11700696" cy="5367647"/>
          </a:xfrm>
          <a:prstGeom prst="rect">
            <a:avLst/>
          </a:prstGeom>
        </p:spPr>
      </p:pic>
      <p:sp>
        <p:nvSpPr>
          <p:cNvPr id="5" name="TextBox 4"/>
          <p:cNvSpPr txBox="1"/>
          <p:nvPr/>
        </p:nvSpPr>
        <p:spPr>
          <a:xfrm>
            <a:off x="8027719" y="961775"/>
            <a:ext cx="4025736" cy="830997"/>
          </a:xfrm>
          <a:prstGeom prst="rect">
            <a:avLst/>
          </a:prstGeom>
          <a:noFill/>
        </p:spPr>
        <p:txBody>
          <a:bodyPr wrap="square" rtlCol="0">
            <a:spAutoFit/>
          </a:bodyPr>
          <a:lstStyle/>
          <a:p>
            <a:r>
              <a:rPr lang="en-US" sz="2400" b="1" dirty="0" smtClean="0">
                <a:solidFill>
                  <a:srgbClr val="0070C0"/>
                </a:solidFill>
              </a:rPr>
              <a:t>Trawl catch: mostly kokanee, some pygmy whitefish</a:t>
            </a:r>
            <a:endParaRPr lang="en-US" sz="2400" b="1" dirty="0">
              <a:solidFill>
                <a:srgbClr val="0070C0"/>
              </a:solidFill>
            </a:endParaRPr>
          </a:p>
        </p:txBody>
      </p:sp>
      <p:sp>
        <p:nvSpPr>
          <p:cNvPr id="7" name="TextBox 6"/>
          <p:cNvSpPr txBox="1"/>
          <p:nvPr/>
        </p:nvSpPr>
        <p:spPr>
          <a:xfrm>
            <a:off x="1228943" y="2250305"/>
            <a:ext cx="1340432" cy="523220"/>
          </a:xfrm>
          <a:prstGeom prst="rect">
            <a:avLst/>
          </a:prstGeom>
          <a:noFill/>
        </p:spPr>
        <p:txBody>
          <a:bodyPr wrap="none" rtlCol="0">
            <a:spAutoFit/>
          </a:bodyPr>
          <a:lstStyle/>
          <a:p>
            <a:r>
              <a:rPr lang="en-US" sz="2800" b="1" dirty="0" smtClean="0">
                <a:solidFill>
                  <a:srgbClr val="C00000"/>
                </a:solidFill>
              </a:rPr>
              <a:t>21-22°C</a:t>
            </a:r>
            <a:endParaRPr lang="en-US" sz="2800" b="1" dirty="0">
              <a:solidFill>
                <a:srgbClr val="C00000"/>
              </a:solidFill>
            </a:endParaRPr>
          </a:p>
        </p:txBody>
      </p:sp>
      <p:sp>
        <p:nvSpPr>
          <p:cNvPr id="8" name="TextBox 7"/>
          <p:cNvSpPr txBox="1"/>
          <p:nvPr/>
        </p:nvSpPr>
        <p:spPr>
          <a:xfrm>
            <a:off x="2569375" y="2927865"/>
            <a:ext cx="1157689" cy="523220"/>
          </a:xfrm>
          <a:prstGeom prst="rect">
            <a:avLst/>
          </a:prstGeom>
          <a:noFill/>
        </p:spPr>
        <p:txBody>
          <a:bodyPr wrap="none" rtlCol="0">
            <a:spAutoFit/>
          </a:bodyPr>
          <a:lstStyle/>
          <a:p>
            <a:r>
              <a:rPr lang="en-US" sz="2800" b="1" dirty="0" smtClean="0">
                <a:solidFill>
                  <a:schemeClr val="accent1"/>
                </a:solidFill>
              </a:rPr>
              <a:t>8-18°C</a:t>
            </a:r>
            <a:endParaRPr lang="en-US" sz="2800" b="1" dirty="0">
              <a:solidFill>
                <a:schemeClr val="accent1"/>
              </a:solidFill>
            </a:endParaRPr>
          </a:p>
        </p:txBody>
      </p:sp>
      <p:sp>
        <p:nvSpPr>
          <p:cNvPr id="9" name="TextBox 8"/>
          <p:cNvSpPr txBox="1"/>
          <p:nvPr/>
        </p:nvSpPr>
        <p:spPr>
          <a:xfrm>
            <a:off x="1640451" y="3911793"/>
            <a:ext cx="974947" cy="523220"/>
          </a:xfrm>
          <a:prstGeom prst="rect">
            <a:avLst/>
          </a:prstGeom>
          <a:noFill/>
        </p:spPr>
        <p:txBody>
          <a:bodyPr wrap="none" rtlCol="0">
            <a:spAutoFit/>
          </a:bodyPr>
          <a:lstStyle/>
          <a:p>
            <a:r>
              <a:rPr lang="en-US" sz="2800" b="1" dirty="0" smtClean="0">
                <a:solidFill>
                  <a:srgbClr val="7030A0"/>
                </a:solidFill>
              </a:rPr>
              <a:t>4-7°C</a:t>
            </a:r>
            <a:endParaRPr lang="en-US" sz="2800" b="1" dirty="0">
              <a:solidFill>
                <a:srgbClr val="7030A0"/>
              </a:solidFill>
            </a:endParaRPr>
          </a:p>
        </p:txBody>
      </p:sp>
    </p:spTree>
    <p:extLst>
      <p:ext uri="{BB962C8B-B14F-4D97-AF65-F5344CB8AC3E}">
        <p14:creationId xmlns:p14="http://schemas.microsoft.com/office/powerpoint/2010/main" val="3425675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86" y="0"/>
            <a:ext cx="10515600" cy="1325563"/>
          </a:xfrm>
        </p:spPr>
        <p:txBody>
          <a:bodyPr>
            <a:normAutofit/>
          </a:bodyPr>
          <a:lstStyle/>
          <a:p>
            <a:r>
              <a:rPr lang="en-US" sz="6600" dirty="0" smtClean="0"/>
              <a:t>Summary: stable isotopes</a:t>
            </a:r>
            <a:endParaRPr lang="en-US" sz="6600" dirty="0"/>
          </a:p>
        </p:txBody>
      </p:sp>
      <p:sp>
        <p:nvSpPr>
          <p:cNvPr id="3" name="Content Placeholder 2"/>
          <p:cNvSpPr>
            <a:spLocks noGrp="1"/>
          </p:cNvSpPr>
          <p:nvPr>
            <p:ph idx="1"/>
          </p:nvPr>
        </p:nvSpPr>
        <p:spPr>
          <a:xfrm>
            <a:off x="509586" y="1405745"/>
            <a:ext cx="11185885" cy="5511726"/>
          </a:xfrm>
        </p:spPr>
        <p:txBody>
          <a:bodyPr>
            <a:normAutofit/>
          </a:bodyPr>
          <a:lstStyle/>
          <a:p>
            <a:r>
              <a:rPr lang="en-US" sz="3200" dirty="0" smtClean="0"/>
              <a:t>Keechelus driven heavily by pelagic production (eroded benthic production from extensive draw-down over growing season) </a:t>
            </a:r>
          </a:p>
          <a:p>
            <a:r>
              <a:rPr lang="en-US" sz="3200" b="1" i="1" dirty="0" smtClean="0"/>
              <a:t>Implication</a:t>
            </a:r>
            <a:r>
              <a:rPr lang="en-US" sz="3200" dirty="0" smtClean="0"/>
              <a:t>: more burden on pelagic energy pathways important for BLT in Kachess with KDRPP </a:t>
            </a:r>
          </a:p>
          <a:p>
            <a:r>
              <a:rPr lang="en-US" sz="3200" dirty="0" smtClean="0"/>
              <a:t>Top predators: adult BLT, large burbot, large NPM </a:t>
            </a:r>
          </a:p>
          <a:p>
            <a:r>
              <a:rPr lang="en-US" sz="3200" dirty="0" smtClean="0"/>
              <a:t>Kokanee and other pelagic prey important for adult BLT</a:t>
            </a:r>
          </a:p>
          <a:p>
            <a:r>
              <a:rPr lang="en-US" sz="3200" i="1" dirty="0" smtClean="0"/>
              <a:t>Daphnia</a:t>
            </a:r>
            <a:r>
              <a:rPr lang="en-US" sz="3200" dirty="0" smtClean="0"/>
              <a:t>/other ZOOP important for kokanee</a:t>
            </a:r>
          </a:p>
          <a:p>
            <a:r>
              <a:rPr lang="en-US" sz="3200" dirty="0" smtClean="0"/>
              <a:t>Large burbot could be important predator on KOK</a:t>
            </a:r>
            <a:r>
              <a:rPr lang="en-US" sz="3200" dirty="0"/>
              <a:t> </a:t>
            </a:r>
            <a:r>
              <a:rPr lang="en-US" sz="3200" dirty="0" smtClean="0"/>
              <a:t>&amp; juv. BLT</a:t>
            </a:r>
            <a:endParaRPr lang="en-US" sz="3200" dirty="0"/>
          </a:p>
        </p:txBody>
      </p:sp>
    </p:spTree>
    <p:extLst>
      <p:ext uri="{BB962C8B-B14F-4D97-AF65-F5344CB8AC3E}">
        <p14:creationId xmlns:p14="http://schemas.microsoft.com/office/powerpoint/2010/main" val="193906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7189" y="112294"/>
            <a:ext cx="10515600" cy="1325563"/>
          </a:xfrm>
        </p:spPr>
        <p:txBody>
          <a:bodyPr>
            <a:normAutofit/>
          </a:bodyPr>
          <a:lstStyle/>
          <a:p>
            <a:r>
              <a:rPr lang="en-US" sz="6600" dirty="0" smtClean="0"/>
              <a:t>Going forward:</a:t>
            </a:r>
            <a:endParaRPr lang="en-US" sz="6600" dirty="0"/>
          </a:p>
        </p:txBody>
      </p:sp>
      <p:sp>
        <p:nvSpPr>
          <p:cNvPr id="5" name="Content Placeholder 2"/>
          <p:cNvSpPr>
            <a:spLocks noGrp="1"/>
          </p:cNvSpPr>
          <p:nvPr>
            <p:ph idx="1"/>
          </p:nvPr>
        </p:nvSpPr>
        <p:spPr>
          <a:xfrm>
            <a:off x="377189" y="1555844"/>
            <a:ext cx="10979069" cy="5109961"/>
          </a:xfrm>
        </p:spPr>
        <p:txBody>
          <a:bodyPr>
            <a:normAutofit/>
          </a:bodyPr>
          <a:lstStyle/>
          <a:p>
            <a:pPr marL="514350" indent="-514350">
              <a:buAutoNum type="arabicParenBoth"/>
            </a:pPr>
            <a:r>
              <a:rPr lang="en-US" sz="3200" dirty="0" smtClean="0"/>
              <a:t>What is the seasonal predation impact of burbot and pikeminnow on KOK/other prey versus bull trout? </a:t>
            </a:r>
            <a:endParaRPr lang="en-US" dirty="0" smtClean="0"/>
          </a:p>
          <a:p>
            <a:pPr marL="457200" lvl="1" indent="0">
              <a:buNone/>
            </a:pPr>
            <a:endParaRPr lang="en-US" dirty="0"/>
          </a:p>
          <a:p>
            <a:pPr marL="514350" indent="-514350">
              <a:buAutoNum type="arabicParenBoth"/>
            </a:pPr>
            <a:r>
              <a:rPr lang="en-US" sz="3200" dirty="0" smtClean="0"/>
              <a:t>How will new water management influence limnology (e.g., </a:t>
            </a:r>
            <a:r>
              <a:rPr lang="en-US" sz="3200" dirty="0" smtClean="0"/>
              <a:t>thermal structure, food supply), </a:t>
            </a:r>
            <a:r>
              <a:rPr lang="en-US" sz="3200" dirty="0" smtClean="0"/>
              <a:t>and in turn, baseline food web interactions?</a:t>
            </a:r>
            <a:endParaRPr lang="en-US" dirty="0" smtClean="0"/>
          </a:p>
          <a:p>
            <a:pPr marL="457200" lvl="1" indent="0">
              <a:buNone/>
            </a:pPr>
            <a:endParaRPr lang="en-US" dirty="0" smtClean="0"/>
          </a:p>
          <a:p>
            <a:pPr marL="514350" indent="-514350">
              <a:buAutoNum type="arabicParenBoth"/>
            </a:pPr>
            <a:r>
              <a:rPr lang="en-US" sz="3200" b="1" dirty="0" smtClean="0"/>
              <a:t>Important data gap</a:t>
            </a:r>
            <a:r>
              <a:rPr lang="en-US" sz="3200" dirty="0" smtClean="0"/>
              <a:t>: Size/age at reservoir entry, habitat use, predation risk for juv. &amp; sub-adult bull trout.</a:t>
            </a:r>
          </a:p>
        </p:txBody>
      </p:sp>
    </p:spTree>
    <p:extLst>
      <p:ext uri="{BB962C8B-B14F-4D97-AF65-F5344CB8AC3E}">
        <p14:creationId xmlns:p14="http://schemas.microsoft.com/office/powerpoint/2010/main" val="1362446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6747"/>
            <a:ext cx="12192000" cy="4119563"/>
          </a:xfrm>
          <a:prstGeom prst="rect">
            <a:avLst/>
          </a:prstGeom>
        </p:spPr>
      </p:pic>
      <p:sp>
        <p:nvSpPr>
          <p:cNvPr id="8" name="TextBox 7"/>
          <p:cNvSpPr txBox="1"/>
          <p:nvPr/>
        </p:nvSpPr>
        <p:spPr>
          <a:xfrm>
            <a:off x="140676" y="140277"/>
            <a:ext cx="4033605" cy="1107996"/>
          </a:xfrm>
          <a:prstGeom prst="rect">
            <a:avLst/>
          </a:prstGeom>
          <a:noFill/>
        </p:spPr>
        <p:txBody>
          <a:bodyPr wrap="none" rtlCol="0">
            <a:spAutoFit/>
          </a:bodyPr>
          <a:lstStyle/>
          <a:p>
            <a:r>
              <a:rPr lang="en-US" sz="6600" dirty="0" smtClean="0">
                <a:solidFill>
                  <a:schemeClr val="bg1"/>
                </a:solidFill>
              </a:rPr>
              <a:t>Questions?</a:t>
            </a:r>
            <a:endParaRPr lang="en-US" sz="6600" dirty="0">
              <a:solidFill>
                <a:schemeClr val="bg1"/>
              </a:solidFill>
            </a:endParaRPr>
          </a:p>
        </p:txBody>
      </p:sp>
    </p:spTree>
    <p:extLst>
      <p:ext uri="{BB962C8B-B14F-4D97-AF65-F5344CB8AC3E}">
        <p14:creationId xmlns:p14="http://schemas.microsoft.com/office/powerpoint/2010/main" val="4053029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7579360"/>
          </a:xfrm>
        </p:spPr>
      </p:pic>
      <p:sp>
        <p:nvSpPr>
          <p:cNvPr id="3" name="Rectangle 2"/>
          <p:cNvSpPr/>
          <p:nvPr/>
        </p:nvSpPr>
        <p:spPr>
          <a:xfrm>
            <a:off x="699770" y="2798666"/>
            <a:ext cx="10654030" cy="1668379"/>
          </a:xfrm>
          <a:prstGeom prst="rect">
            <a:avLst/>
          </a:prstGeom>
          <a:solidFill>
            <a:schemeClr val="bg1">
              <a:lumMod val="8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99770" y="2970075"/>
            <a:ext cx="1113663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smtClean="0"/>
              <a:t>Reintroduction of sockeye salmon net benefit for bull trout?</a:t>
            </a:r>
            <a:endParaRPr lang="en-US" sz="6000" b="1" dirty="0"/>
          </a:p>
        </p:txBody>
      </p:sp>
    </p:spTree>
    <p:extLst>
      <p:ext uri="{BB962C8B-B14F-4D97-AF65-F5344CB8AC3E}">
        <p14:creationId xmlns:p14="http://schemas.microsoft.com/office/powerpoint/2010/main" val="2214277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11" y="0"/>
            <a:ext cx="5299364" cy="6858000"/>
          </a:xfrm>
          <a:prstGeom prst="rect">
            <a:avLst/>
          </a:prstGeom>
        </p:spPr>
      </p:pic>
      <p:sp>
        <p:nvSpPr>
          <p:cNvPr id="7" name="TextBox 6"/>
          <p:cNvSpPr txBox="1"/>
          <p:nvPr/>
        </p:nvSpPr>
        <p:spPr>
          <a:xfrm>
            <a:off x="5410576" y="89501"/>
            <a:ext cx="6276303" cy="1384995"/>
          </a:xfrm>
          <a:prstGeom prst="rect">
            <a:avLst/>
          </a:prstGeom>
          <a:noFill/>
        </p:spPr>
        <p:txBody>
          <a:bodyPr wrap="square" rtlCol="0">
            <a:spAutoFit/>
          </a:bodyPr>
          <a:lstStyle/>
          <a:p>
            <a:r>
              <a:rPr lang="en-US" sz="2800" dirty="0" smtClean="0"/>
              <a:t>(1) </a:t>
            </a:r>
            <a:r>
              <a:rPr lang="en-US" sz="2800" dirty="0"/>
              <a:t>C</a:t>
            </a:r>
            <a:r>
              <a:rPr lang="en-US" sz="2800" dirty="0" smtClean="0"/>
              <a:t>onsumption from “natural cohort” of KOK &lt;&lt; available biomass in metalimnion over growing season</a:t>
            </a:r>
            <a:endParaRPr lang="en-US" sz="2800" dirty="0"/>
          </a:p>
        </p:txBody>
      </p:sp>
      <p:sp>
        <p:nvSpPr>
          <p:cNvPr id="8" name="TextBox 7"/>
          <p:cNvSpPr txBox="1"/>
          <p:nvPr/>
        </p:nvSpPr>
        <p:spPr>
          <a:xfrm>
            <a:off x="5410576" y="4189216"/>
            <a:ext cx="5843818" cy="1384995"/>
          </a:xfrm>
          <a:prstGeom prst="rect">
            <a:avLst/>
          </a:prstGeom>
          <a:noFill/>
        </p:spPr>
        <p:txBody>
          <a:bodyPr wrap="square" rtlCol="0">
            <a:spAutoFit/>
          </a:bodyPr>
          <a:lstStyle/>
          <a:p>
            <a:r>
              <a:rPr lang="en-US" sz="2800" dirty="0" smtClean="0"/>
              <a:t>(3) Low to intermediate feeding rates (19-55% Cmax): food limitation or limited feeding near surface?</a:t>
            </a:r>
            <a:endParaRPr lang="en-US" sz="2800" dirty="0"/>
          </a:p>
        </p:txBody>
      </p:sp>
      <p:sp>
        <p:nvSpPr>
          <p:cNvPr id="10" name="TextBox 9"/>
          <p:cNvSpPr txBox="1"/>
          <p:nvPr/>
        </p:nvSpPr>
        <p:spPr>
          <a:xfrm>
            <a:off x="5410575" y="1629202"/>
            <a:ext cx="6276303" cy="954107"/>
          </a:xfrm>
          <a:prstGeom prst="rect">
            <a:avLst/>
          </a:prstGeom>
          <a:noFill/>
        </p:spPr>
        <p:txBody>
          <a:bodyPr wrap="square" rtlCol="0">
            <a:spAutoFit/>
          </a:bodyPr>
          <a:lstStyle/>
          <a:p>
            <a:r>
              <a:rPr lang="en-US" sz="2800" dirty="0" smtClean="0"/>
              <a:t>(2) Within physical/ecological constraints could support (stock) 2-3x more KOK</a:t>
            </a:r>
            <a:endParaRPr lang="en-US" sz="28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4310" y="2666611"/>
            <a:ext cx="3621474" cy="1434103"/>
          </a:xfrm>
          <a:prstGeom prst="rect">
            <a:avLst/>
          </a:prstGeom>
        </p:spPr>
      </p:pic>
      <p:sp>
        <p:nvSpPr>
          <p:cNvPr id="13" name="TextBox 12"/>
          <p:cNvSpPr txBox="1"/>
          <p:nvPr/>
        </p:nvSpPr>
        <p:spPr>
          <a:xfrm>
            <a:off x="5410576" y="5657513"/>
            <a:ext cx="4311579" cy="954107"/>
          </a:xfrm>
          <a:prstGeom prst="rect">
            <a:avLst/>
          </a:prstGeom>
          <a:noFill/>
        </p:spPr>
        <p:txBody>
          <a:bodyPr wrap="square" rtlCol="0">
            <a:spAutoFit/>
          </a:bodyPr>
          <a:lstStyle/>
          <a:p>
            <a:r>
              <a:rPr lang="en-US" sz="2800" dirty="0" smtClean="0"/>
              <a:t>(4) Limited by temp and predator avoidance</a:t>
            </a:r>
            <a:endParaRPr lang="en-US" sz="2800" dirty="0"/>
          </a:p>
        </p:txBody>
      </p:sp>
      <p:sp>
        <p:nvSpPr>
          <p:cNvPr id="14" name="TextBox 13"/>
          <p:cNvSpPr txBox="1"/>
          <p:nvPr/>
        </p:nvSpPr>
        <p:spPr>
          <a:xfrm>
            <a:off x="9293021" y="2786098"/>
            <a:ext cx="2606535" cy="1200329"/>
          </a:xfrm>
          <a:prstGeom prst="rect">
            <a:avLst/>
          </a:prstGeom>
          <a:noFill/>
        </p:spPr>
        <p:txBody>
          <a:bodyPr wrap="square" rtlCol="0">
            <a:spAutoFit/>
          </a:bodyPr>
          <a:lstStyle/>
          <a:p>
            <a:r>
              <a:rPr lang="en-US" sz="2400" b="1" dirty="0" smtClean="0">
                <a:solidFill>
                  <a:srgbClr val="C00000"/>
                </a:solidFill>
              </a:rPr>
              <a:t>~1.0 million 40-300 mm pelagic fish in August</a:t>
            </a:r>
            <a:endParaRPr lang="en-US" sz="2400" b="1" dirty="0">
              <a:solidFill>
                <a:srgbClr val="C00000"/>
              </a:solidFill>
            </a:endParaRPr>
          </a:p>
        </p:txBody>
      </p:sp>
    </p:spTree>
    <p:extLst>
      <p:ext uri="{BB962C8B-B14F-4D97-AF65-F5344CB8AC3E}">
        <p14:creationId xmlns:p14="http://schemas.microsoft.com/office/powerpoint/2010/main" val="103750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032" y="160421"/>
            <a:ext cx="9817768" cy="6471871"/>
          </a:xfrm>
          <a:prstGeom prst="rect">
            <a:avLst/>
          </a:prstGeom>
        </p:spPr>
      </p:pic>
    </p:spTree>
    <p:extLst>
      <p:ext uri="{BB962C8B-B14F-4D97-AF65-F5344CB8AC3E}">
        <p14:creationId xmlns:p14="http://schemas.microsoft.com/office/powerpoint/2010/main" val="2132035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1250" y="1471088"/>
            <a:ext cx="7451358" cy="5386912"/>
          </a:xfrm>
          <a:prstGeom prst="rect">
            <a:avLst/>
          </a:prstGeom>
        </p:spPr>
      </p:pic>
      <p:sp>
        <p:nvSpPr>
          <p:cNvPr id="5" name="Title 1"/>
          <p:cNvSpPr>
            <a:spLocks noGrp="1"/>
          </p:cNvSpPr>
          <p:nvPr>
            <p:ph type="title"/>
          </p:nvPr>
        </p:nvSpPr>
        <p:spPr>
          <a:xfrm>
            <a:off x="200725" y="-80113"/>
            <a:ext cx="13419021" cy="1325563"/>
          </a:xfrm>
        </p:spPr>
        <p:txBody>
          <a:bodyPr>
            <a:normAutofit/>
          </a:bodyPr>
          <a:lstStyle/>
          <a:p>
            <a:r>
              <a:rPr lang="en-US" sz="5000" b="1" dirty="0" smtClean="0">
                <a:latin typeface="+mn-lt"/>
                <a:cs typeface="Arial" panose="020B0604020202020204" pitchFamily="34" charset="0"/>
              </a:rPr>
              <a:t>Relate ecology to water management</a:t>
            </a:r>
            <a:endParaRPr lang="en-US" sz="5000" b="1" dirty="0">
              <a:latin typeface="+mn-lt"/>
              <a:cs typeface="Arial" panose="020B0604020202020204" pitchFamily="34" charset="0"/>
            </a:endParaRPr>
          </a:p>
        </p:txBody>
      </p:sp>
      <p:sp>
        <p:nvSpPr>
          <p:cNvPr id="6" name="TextBox 5"/>
          <p:cNvSpPr txBox="1"/>
          <p:nvPr/>
        </p:nvSpPr>
        <p:spPr>
          <a:xfrm>
            <a:off x="200726" y="953062"/>
            <a:ext cx="11542096" cy="584775"/>
          </a:xfrm>
          <a:prstGeom prst="rect">
            <a:avLst/>
          </a:prstGeom>
          <a:noFill/>
        </p:spPr>
        <p:txBody>
          <a:bodyPr wrap="square" rtlCol="0">
            <a:spAutoFit/>
          </a:bodyPr>
          <a:lstStyle/>
          <a:p>
            <a:r>
              <a:rPr lang="en-US" sz="3200" i="1" dirty="0" smtClean="0"/>
              <a:t>Identify management targets that attempt to avoid adverse impacts</a:t>
            </a:r>
            <a:endParaRPr lang="en-US" sz="3200" i="1" dirty="0"/>
          </a:p>
        </p:txBody>
      </p:sp>
      <p:sp>
        <p:nvSpPr>
          <p:cNvPr id="7" name="TextBox 6"/>
          <p:cNvSpPr txBox="1"/>
          <p:nvPr/>
        </p:nvSpPr>
        <p:spPr>
          <a:xfrm>
            <a:off x="7572608" y="1998458"/>
            <a:ext cx="4249690" cy="584775"/>
          </a:xfrm>
          <a:prstGeom prst="rect">
            <a:avLst/>
          </a:prstGeom>
          <a:noFill/>
        </p:spPr>
        <p:txBody>
          <a:bodyPr wrap="none" rtlCol="0">
            <a:spAutoFit/>
          </a:bodyPr>
          <a:lstStyle/>
          <a:p>
            <a:r>
              <a:rPr lang="en-US" sz="3200" dirty="0" smtClean="0">
                <a:solidFill>
                  <a:srgbClr val="C00000"/>
                </a:solidFill>
              </a:rPr>
              <a:t>Reduce volume by ~90%</a:t>
            </a:r>
            <a:endParaRPr lang="en-US" sz="3200" dirty="0">
              <a:solidFill>
                <a:srgbClr val="C00000"/>
              </a:solidFill>
            </a:endParaRPr>
          </a:p>
        </p:txBody>
      </p:sp>
      <p:sp>
        <p:nvSpPr>
          <p:cNvPr id="8" name="TextBox 7"/>
          <p:cNvSpPr txBox="1"/>
          <p:nvPr/>
        </p:nvSpPr>
        <p:spPr>
          <a:xfrm>
            <a:off x="7572608" y="2770385"/>
            <a:ext cx="4170214" cy="1077218"/>
          </a:xfrm>
          <a:prstGeom prst="rect">
            <a:avLst/>
          </a:prstGeom>
          <a:noFill/>
        </p:spPr>
        <p:txBody>
          <a:bodyPr wrap="square" rtlCol="0">
            <a:spAutoFit/>
          </a:bodyPr>
          <a:lstStyle/>
          <a:p>
            <a:r>
              <a:rPr lang="en-US" sz="3200" dirty="0" smtClean="0"/>
              <a:t>High compression of cold water habitat</a:t>
            </a:r>
            <a:endParaRPr lang="en-US" sz="3200" dirty="0"/>
          </a:p>
        </p:txBody>
      </p:sp>
      <p:sp>
        <p:nvSpPr>
          <p:cNvPr id="9" name="TextBox 8"/>
          <p:cNvSpPr txBox="1"/>
          <p:nvPr/>
        </p:nvSpPr>
        <p:spPr>
          <a:xfrm>
            <a:off x="7572608" y="4008669"/>
            <a:ext cx="4170214" cy="1077218"/>
          </a:xfrm>
          <a:prstGeom prst="rect">
            <a:avLst/>
          </a:prstGeom>
          <a:noFill/>
        </p:spPr>
        <p:txBody>
          <a:bodyPr wrap="square" rtlCol="0">
            <a:spAutoFit/>
          </a:bodyPr>
          <a:lstStyle/>
          <a:p>
            <a:r>
              <a:rPr lang="en-US" sz="3200" dirty="0" smtClean="0"/>
              <a:t>Potential for high predation mortality</a:t>
            </a:r>
            <a:endParaRPr lang="en-US" sz="3200" dirty="0"/>
          </a:p>
        </p:txBody>
      </p:sp>
      <p:sp>
        <p:nvSpPr>
          <p:cNvPr id="10" name="TextBox 9"/>
          <p:cNvSpPr txBox="1"/>
          <p:nvPr/>
        </p:nvSpPr>
        <p:spPr>
          <a:xfrm>
            <a:off x="7572607" y="5246953"/>
            <a:ext cx="4619393" cy="1384995"/>
          </a:xfrm>
          <a:prstGeom prst="rect">
            <a:avLst/>
          </a:prstGeom>
          <a:noFill/>
        </p:spPr>
        <p:txBody>
          <a:bodyPr wrap="square" rtlCol="0">
            <a:spAutoFit/>
          </a:bodyPr>
          <a:lstStyle/>
          <a:p>
            <a:r>
              <a:rPr lang="en-US" sz="2800" i="1" dirty="0" smtClean="0"/>
              <a:t>Suspension of sediments, access to spawning tribs, downstream impacts</a:t>
            </a:r>
            <a:endParaRPr lang="en-US" sz="2800" i="1" dirty="0"/>
          </a:p>
        </p:txBody>
      </p:sp>
    </p:spTree>
    <p:extLst>
      <p:ext uri="{BB962C8B-B14F-4D97-AF65-F5344CB8AC3E}">
        <p14:creationId xmlns:p14="http://schemas.microsoft.com/office/powerpoint/2010/main" val="301676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74" y="411413"/>
            <a:ext cx="4103047" cy="1325563"/>
          </a:xfrm>
        </p:spPr>
        <p:txBody>
          <a:bodyPr>
            <a:noAutofit/>
          </a:bodyPr>
          <a:lstStyle/>
          <a:p>
            <a:r>
              <a:rPr lang="en-US" b="1" dirty="0" smtClean="0"/>
              <a:t>Primary use: irrigation demand </a:t>
            </a:r>
            <a:endParaRPr lang="en-US" b="1"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551483" y="52292"/>
            <a:ext cx="6343338" cy="6749561"/>
          </a:xfrm>
        </p:spPr>
      </p:pic>
      <p:sp>
        <p:nvSpPr>
          <p:cNvPr id="6" name="TextBox 5"/>
          <p:cNvSpPr txBox="1"/>
          <p:nvPr/>
        </p:nvSpPr>
        <p:spPr>
          <a:xfrm>
            <a:off x="4846655" y="853970"/>
            <a:ext cx="1471108" cy="461665"/>
          </a:xfrm>
          <a:prstGeom prst="rect">
            <a:avLst/>
          </a:prstGeom>
          <a:noFill/>
        </p:spPr>
        <p:txBody>
          <a:bodyPr wrap="none" rtlCol="0">
            <a:spAutoFit/>
          </a:bodyPr>
          <a:lstStyle/>
          <a:p>
            <a:r>
              <a:rPr lang="en-US" sz="2400" b="1" dirty="0" smtClean="0"/>
              <a:t>Keechelus</a:t>
            </a:r>
            <a:endParaRPr lang="en-US" sz="2400" b="1" dirty="0"/>
          </a:p>
        </p:txBody>
      </p:sp>
      <p:sp>
        <p:nvSpPr>
          <p:cNvPr id="7" name="TextBox 6"/>
          <p:cNvSpPr txBox="1"/>
          <p:nvPr/>
        </p:nvSpPr>
        <p:spPr>
          <a:xfrm>
            <a:off x="5621138" y="1371782"/>
            <a:ext cx="1197059" cy="461665"/>
          </a:xfrm>
          <a:prstGeom prst="rect">
            <a:avLst/>
          </a:prstGeom>
          <a:noFill/>
        </p:spPr>
        <p:txBody>
          <a:bodyPr wrap="none" rtlCol="0">
            <a:spAutoFit/>
          </a:bodyPr>
          <a:lstStyle/>
          <a:p>
            <a:r>
              <a:rPr lang="en-US" sz="2400" b="1" dirty="0" smtClean="0"/>
              <a:t>Kachess</a:t>
            </a:r>
            <a:endParaRPr lang="en-US" sz="2400" b="1" dirty="0"/>
          </a:p>
        </p:txBody>
      </p:sp>
      <p:sp>
        <p:nvSpPr>
          <p:cNvPr id="8" name="TextBox 7"/>
          <p:cNvSpPr txBox="1"/>
          <p:nvPr/>
        </p:nvSpPr>
        <p:spPr>
          <a:xfrm>
            <a:off x="6997968" y="1205840"/>
            <a:ext cx="1289135" cy="461665"/>
          </a:xfrm>
          <a:prstGeom prst="rect">
            <a:avLst/>
          </a:prstGeom>
          <a:noFill/>
        </p:spPr>
        <p:txBody>
          <a:bodyPr wrap="none" rtlCol="0">
            <a:spAutoFit/>
          </a:bodyPr>
          <a:lstStyle/>
          <a:p>
            <a:r>
              <a:rPr lang="en-US" sz="2400" b="1" dirty="0" smtClean="0"/>
              <a:t>Cle Elum</a:t>
            </a:r>
            <a:endParaRPr lang="en-US" sz="2400" b="1" dirty="0"/>
          </a:p>
        </p:txBody>
      </p:sp>
      <p:sp>
        <p:nvSpPr>
          <p:cNvPr id="9" name="TextBox 8"/>
          <p:cNvSpPr txBox="1"/>
          <p:nvPr/>
        </p:nvSpPr>
        <p:spPr>
          <a:xfrm>
            <a:off x="6413288" y="3655634"/>
            <a:ext cx="1229247" cy="461665"/>
          </a:xfrm>
          <a:prstGeom prst="rect">
            <a:avLst/>
          </a:prstGeom>
          <a:noFill/>
        </p:spPr>
        <p:txBody>
          <a:bodyPr wrap="none" rtlCol="0">
            <a:spAutoFit/>
          </a:bodyPr>
          <a:lstStyle/>
          <a:p>
            <a:r>
              <a:rPr lang="en-US" sz="2400" b="1" dirty="0" smtClean="0"/>
              <a:t>Rimrock</a:t>
            </a:r>
            <a:endParaRPr lang="en-US" sz="2400" b="1" dirty="0"/>
          </a:p>
        </p:txBody>
      </p:sp>
      <p:sp>
        <p:nvSpPr>
          <p:cNvPr id="10" name="TextBox 9"/>
          <p:cNvSpPr txBox="1"/>
          <p:nvPr/>
        </p:nvSpPr>
        <p:spPr>
          <a:xfrm>
            <a:off x="5493795" y="2499879"/>
            <a:ext cx="1324402" cy="461665"/>
          </a:xfrm>
          <a:prstGeom prst="rect">
            <a:avLst/>
          </a:prstGeom>
          <a:noFill/>
        </p:spPr>
        <p:txBody>
          <a:bodyPr wrap="none" rtlCol="0">
            <a:spAutoFit/>
          </a:bodyPr>
          <a:lstStyle/>
          <a:p>
            <a:r>
              <a:rPr lang="en-US" sz="2400" b="1" dirty="0" smtClean="0"/>
              <a:t>Bumping</a:t>
            </a:r>
            <a:endParaRPr lang="en-US" sz="2400" b="1" dirty="0"/>
          </a:p>
        </p:txBody>
      </p:sp>
      <p:sp>
        <p:nvSpPr>
          <p:cNvPr id="11" name="Title 1"/>
          <p:cNvSpPr txBox="1">
            <a:spLocks/>
          </p:cNvSpPr>
          <p:nvPr/>
        </p:nvSpPr>
        <p:spPr>
          <a:xfrm>
            <a:off x="310098" y="4994066"/>
            <a:ext cx="5340996" cy="18639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(2) </a:t>
            </a:r>
            <a:r>
              <a:rPr lang="en-US" sz="2800" dirty="0" smtClean="0"/>
              <a:t>Pumping plant to access </a:t>
            </a:r>
            <a:r>
              <a:rPr lang="en-US" sz="2800" b="1" dirty="0" smtClean="0"/>
              <a:t>200,000 ac-</a:t>
            </a:r>
            <a:r>
              <a:rPr lang="en-US" sz="2800" b="1" dirty="0" err="1" smtClean="0"/>
              <a:t>ft</a:t>
            </a:r>
            <a:r>
              <a:rPr lang="en-US" sz="2800" b="1" dirty="0" smtClean="0"/>
              <a:t> </a:t>
            </a:r>
            <a:r>
              <a:rPr lang="en-US" sz="2800" dirty="0" smtClean="0"/>
              <a:t>of currently inactive storage in Kachess during periods of drought</a:t>
            </a:r>
            <a:endParaRPr lang="en-US" sz="2800" dirty="0"/>
          </a:p>
        </p:txBody>
      </p:sp>
      <p:sp>
        <p:nvSpPr>
          <p:cNvPr id="12" name="Title 1"/>
          <p:cNvSpPr txBox="1">
            <a:spLocks/>
          </p:cNvSpPr>
          <p:nvPr/>
        </p:nvSpPr>
        <p:spPr>
          <a:xfrm>
            <a:off x="269162" y="3594143"/>
            <a:ext cx="4695852" cy="18639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(1) </a:t>
            </a:r>
            <a:r>
              <a:rPr lang="en-US" sz="2800" dirty="0" smtClean="0"/>
              <a:t>Keechelus-to-Kachess conveyance to capture excess water from Keechelus drainage</a:t>
            </a:r>
            <a:endParaRPr lang="en-US" sz="2800" dirty="0"/>
          </a:p>
        </p:txBody>
      </p:sp>
      <p:sp>
        <p:nvSpPr>
          <p:cNvPr id="13" name="Title 1"/>
          <p:cNvSpPr txBox="1">
            <a:spLocks/>
          </p:cNvSpPr>
          <p:nvPr/>
        </p:nvSpPr>
        <p:spPr>
          <a:xfrm>
            <a:off x="269162" y="2732591"/>
            <a:ext cx="46075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smtClean="0"/>
              <a:t>Projects proposed:</a:t>
            </a:r>
            <a:endParaRPr lang="en-US" b="1" u="sng" dirty="0"/>
          </a:p>
        </p:txBody>
      </p:sp>
      <p:sp>
        <p:nvSpPr>
          <p:cNvPr id="3" name="Rounded Rectangle 2"/>
          <p:cNvSpPr/>
          <p:nvPr/>
        </p:nvSpPr>
        <p:spPr>
          <a:xfrm>
            <a:off x="4846655" y="876845"/>
            <a:ext cx="1971542" cy="95660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378" y="1207257"/>
            <a:ext cx="1519480" cy="579045"/>
          </a:xfrm>
          <a:prstGeom prst="rect">
            <a:avLst/>
          </a:prstGeom>
        </p:spPr>
      </p:pic>
      <p:sp>
        <p:nvSpPr>
          <p:cNvPr id="20" name="TextBox 19"/>
          <p:cNvSpPr txBox="1"/>
          <p:nvPr/>
        </p:nvSpPr>
        <p:spPr>
          <a:xfrm>
            <a:off x="3661277" y="1824647"/>
            <a:ext cx="2191049" cy="461665"/>
          </a:xfrm>
          <a:prstGeom prst="rect">
            <a:avLst/>
          </a:prstGeom>
          <a:noFill/>
        </p:spPr>
        <p:txBody>
          <a:bodyPr wrap="none" rtlCol="0">
            <a:spAutoFit/>
          </a:bodyPr>
          <a:lstStyle/>
          <a:p>
            <a:r>
              <a:rPr lang="en-US" sz="2400" b="1" dirty="0" smtClean="0">
                <a:solidFill>
                  <a:srgbClr val="C00000"/>
                </a:solidFill>
              </a:rPr>
              <a:t>Low abundance</a:t>
            </a:r>
            <a:endParaRPr lang="en-US" sz="2400" b="1" dirty="0">
              <a:solidFill>
                <a:srgbClr val="C00000"/>
              </a:solidFill>
            </a:endParaRPr>
          </a:p>
        </p:txBody>
      </p:sp>
      <p:sp>
        <p:nvSpPr>
          <p:cNvPr id="17" name="TextBox 16"/>
          <p:cNvSpPr txBox="1"/>
          <p:nvPr/>
        </p:nvSpPr>
        <p:spPr>
          <a:xfrm>
            <a:off x="3159943" y="2196335"/>
            <a:ext cx="2422266" cy="461665"/>
          </a:xfrm>
          <a:prstGeom prst="rect">
            <a:avLst/>
          </a:prstGeom>
          <a:noFill/>
        </p:spPr>
        <p:txBody>
          <a:bodyPr wrap="none" rtlCol="0">
            <a:spAutoFit/>
          </a:bodyPr>
          <a:lstStyle/>
          <a:p>
            <a:r>
              <a:rPr lang="en-US" sz="2400" b="1" dirty="0" smtClean="0">
                <a:solidFill>
                  <a:srgbClr val="C00000"/>
                </a:solidFill>
              </a:rPr>
              <a:t>Reiss et al. (2012)</a:t>
            </a:r>
            <a:endParaRPr lang="en-US" sz="2400" b="1" dirty="0">
              <a:solidFill>
                <a:srgbClr val="C00000"/>
              </a:solidFill>
            </a:endParaRPr>
          </a:p>
        </p:txBody>
      </p:sp>
    </p:spTree>
    <p:extLst>
      <p:ext uri="{BB962C8B-B14F-4D97-AF65-F5344CB8AC3E}">
        <p14:creationId xmlns:p14="http://schemas.microsoft.com/office/powerpoint/2010/main" val="12992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3" grpId="0" animBg="1"/>
      <p:bldP spid="20"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00938" y="106877"/>
            <a:ext cx="11102803" cy="1325563"/>
          </a:xfrm>
        </p:spPr>
        <p:txBody>
          <a:bodyPr>
            <a:normAutofit/>
          </a:bodyPr>
          <a:lstStyle/>
          <a:p>
            <a:r>
              <a:rPr lang="en-US" sz="6600" dirty="0" smtClean="0"/>
              <a:t>Baseline (1997-2009)</a:t>
            </a:r>
            <a:endParaRPr lang="en-US" sz="6600" dirty="0"/>
          </a:p>
        </p:txBody>
      </p:sp>
      <p:graphicFrame>
        <p:nvGraphicFramePr>
          <p:cNvPr id="8" name="Chart 7"/>
          <p:cNvGraphicFramePr>
            <a:graphicFrameLocks/>
          </p:cNvGraphicFramePr>
          <p:nvPr>
            <p:extLst>
              <p:ext uri="{D42A27DB-BD31-4B8C-83A1-F6EECF244321}">
                <p14:modId xmlns:p14="http://schemas.microsoft.com/office/powerpoint/2010/main" val="1514438194"/>
              </p:ext>
            </p:extLst>
          </p:nvPr>
        </p:nvGraphicFramePr>
        <p:xfrm>
          <a:off x="120222" y="1175752"/>
          <a:ext cx="9318745" cy="5424056"/>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1696065" y="1814052"/>
            <a:ext cx="7595419" cy="0"/>
          </a:xfrm>
          <a:prstGeom prst="line">
            <a:avLst/>
          </a:prstGeom>
          <a:ln w="57150" cap="rnd">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328231" y="1552442"/>
            <a:ext cx="1416670" cy="523220"/>
          </a:xfrm>
          <a:prstGeom prst="rect">
            <a:avLst/>
          </a:prstGeom>
          <a:noFill/>
        </p:spPr>
        <p:txBody>
          <a:bodyPr wrap="none" rtlCol="0">
            <a:spAutoFit/>
          </a:bodyPr>
          <a:lstStyle/>
          <a:p>
            <a:r>
              <a:rPr lang="en-US" sz="2800" b="1" dirty="0" smtClean="0">
                <a:solidFill>
                  <a:schemeClr val="bg1">
                    <a:lumMod val="65000"/>
                  </a:schemeClr>
                </a:solidFill>
              </a:rPr>
              <a:t>Spillway</a:t>
            </a:r>
            <a:endParaRPr lang="en-US" sz="2800" b="1" dirty="0">
              <a:solidFill>
                <a:schemeClr val="bg1">
                  <a:lumMod val="65000"/>
                </a:schemeClr>
              </a:solidFill>
            </a:endParaRPr>
          </a:p>
        </p:txBody>
      </p:sp>
      <p:cxnSp>
        <p:nvCxnSpPr>
          <p:cNvPr id="7" name="Straight Connector 6"/>
          <p:cNvCxnSpPr/>
          <p:nvPr/>
        </p:nvCxnSpPr>
        <p:spPr>
          <a:xfrm>
            <a:off x="1696065" y="3524149"/>
            <a:ext cx="7595419" cy="0"/>
          </a:xfrm>
          <a:prstGeom prst="line">
            <a:avLst/>
          </a:prstGeom>
          <a:ln w="5715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91484" y="3262539"/>
            <a:ext cx="1136017" cy="523220"/>
          </a:xfrm>
          <a:prstGeom prst="rect">
            <a:avLst/>
          </a:prstGeom>
          <a:noFill/>
        </p:spPr>
        <p:txBody>
          <a:bodyPr wrap="none" rtlCol="0">
            <a:spAutoFit/>
          </a:bodyPr>
          <a:lstStyle/>
          <a:p>
            <a:r>
              <a:rPr lang="en-US" sz="2800" b="1" dirty="0"/>
              <a:t>O</a:t>
            </a:r>
            <a:r>
              <a:rPr lang="en-US" sz="2800" b="1" dirty="0" smtClean="0"/>
              <a:t>utlet</a:t>
            </a:r>
            <a:endParaRPr lang="en-US" sz="2800" b="1" dirty="0"/>
          </a:p>
        </p:txBody>
      </p:sp>
      <p:cxnSp>
        <p:nvCxnSpPr>
          <p:cNvPr id="10" name="Straight Connector 9"/>
          <p:cNvCxnSpPr/>
          <p:nvPr/>
        </p:nvCxnSpPr>
        <p:spPr>
          <a:xfrm>
            <a:off x="1696065" y="5422222"/>
            <a:ext cx="7595419" cy="0"/>
          </a:xfrm>
          <a:prstGeom prst="line">
            <a:avLst/>
          </a:prstGeom>
          <a:ln w="57150" cap="rnd">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91484" y="5142477"/>
            <a:ext cx="2136482" cy="523220"/>
          </a:xfrm>
          <a:prstGeom prst="rect">
            <a:avLst/>
          </a:prstGeom>
          <a:noFill/>
        </p:spPr>
        <p:txBody>
          <a:bodyPr wrap="none" rtlCol="0">
            <a:spAutoFit/>
          </a:bodyPr>
          <a:lstStyle/>
          <a:p>
            <a:r>
              <a:rPr lang="en-US" sz="2800" b="1" dirty="0" smtClean="0">
                <a:solidFill>
                  <a:srgbClr val="FF0000"/>
                </a:solidFill>
              </a:rPr>
              <a:t>Pump intake</a:t>
            </a:r>
            <a:endParaRPr lang="en-US" sz="2800" b="1" dirty="0">
              <a:solidFill>
                <a:srgbClr val="FF0000"/>
              </a:solidFill>
            </a:endParaRPr>
          </a:p>
        </p:txBody>
      </p:sp>
    </p:spTree>
    <p:extLst>
      <p:ext uri="{BB962C8B-B14F-4D97-AF65-F5344CB8AC3E}">
        <p14:creationId xmlns:p14="http://schemas.microsoft.com/office/powerpoint/2010/main" val="4292318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00938" y="106877"/>
            <a:ext cx="11648493" cy="1325563"/>
          </a:xfrm>
        </p:spPr>
        <p:txBody>
          <a:bodyPr>
            <a:normAutofit fontScale="90000"/>
          </a:bodyPr>
          <a:lstStyle/>
          <a:p>
            <a:r>
              <a:rPr lang="en-US" sz="6600" dirty="0" smtClean="0"/>
              <a:t>Baseline vs. </a:t>
            </a:r>
            <a:r>
              <a:rPr lang="en-US" sz="6600" b="1" dirty="0" smtClean="0">
                <a:solidFill>
                  <a:srgbClr val="C00000"/>
                </a:solidFill>
              </a:rPr>
              <a:t>KDRPP + KKC</a:t>
            </a:r>
            <a:r>
              <a:rPr lang="en-US" sz="6600" dirty="0" smtClean="0"/>
              <a:t> (1997-2009)</a:t>
            </a:r>
            <a:endParaRPr lang="en-US" sz="6600" dirty="0"/>
          </a:p>
        </p:txBody>
      </p:sp>
      <p:graphicFrame>
        <p:nvGraphicFramePr>
          <p:cNvPr id="8" name="Chart 7"/>
          <p:cNvGraphicFramePr>
            <a:graphicFrameLocks/>
          </p:cNvGraphicFramePr>
          <p:nvPr>
            <p:extLst>
              <p:ext uri="{D42A27DB-BD31-4B8C-83A1-F6EECF244321}">
                <p14:modId xmlns:p14="http://schemas.microsoft.com/office/powerpoint/2010/main" val="3623027285"/>
              </p:ext>
            </p:extLst>
          </p:nvPr>
        </p:nvGraphicFramePr>
        <p:xfrm>
          <a:off x="120222" y="1175752"/>
          <a:ext cx="9318745" cy="542405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a:xfrm>
            <a:off x="1696065" y="1814052"/>
            <a:ext cx="7595419" cy="0"/>
          </a:xfrm>
          <a:prstGeom prst="line">
            <a:avLst/>
          </a:prstGeom>
          <a:ln w="57150" cap="rnd">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28231" y="1552442"/>
            <a:ext cx="1416670" cy="523220"/>
          </a:xfrm>
          <a:prstGeom prst="rect">
            <a:avLst/>
          </a:prstGeom>
          <a:noFill/>
        </p:spPr>
        <p:txBody>
          <a:bodyPr wrap="none" rtlCol="0">
            <a:spAutoFit/>
          </a:bodyPr>
          <a:lstStyle/>
          <a:p>
            <a:r>
              <a:rPr lang="en-US" sz="2800" b="1" dirty="0" smtClean="0">
                <a:solidFill>
                  <a:schemeClr val="bg1">
                    <a:lumMod val="65000"/>
                  </a:schemeClr>
                </a:solidFill>
              </a:rPr>
              <a:t>Spillway</a:t>
            </a:r>
            <a:endParaRPr lang="en-US" sz="2800" b="1" dirty="0">
              <a:solidFill>
                <a:schemeClr val="bg1">
                  <a:lumMod val="65000"/>
                </a:schemeClr>
              </a:solidFill>
            </a:endParaRPr>
          </a:p>
        </p:txBody>
      </p:sp>
      <p:cxnSp>
        <p:nvCxnSpPr>
          <p:cNvPr id="7" name="Straight Connector 6"/>
          <p:cNvCxnSpPr/>
          <p:nvPr/>
        </p:nvCxnSpPr>
        <p:spPr>
          <a:xfrm>
            <a:off x="1696065" y="3524149"/>
            <a:ext cx="7595419" cy="0"/>
          </a:xfrm>
          <a:prstGeom prst="line">
            <a:avLst/>
          </a:prstGeom>
          <a:ln w="5715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91484" y="3262539"/>
            <a:ext cx="1136017" cy="523220"/>
          </a:xfrm>
          <a:prstGeom prst="rect">
            <a:avLst/>
          </a:prstGeom>
          <a:noFill/>
        </p:spPr>
        <p:txBody>
          <a:bodyPr wrap="none" rtlCol="0">
            <a:spAutoFit/>
          </a:bodyPr>
          <a:lstStyle/>
          <a:p>
            <a:r>
              <a:rPr lang="en-US" sz="2800" b="1" dirty="0"/>
              <a:t>O</a:t>
            </a:r>
            <a:r>
              <a:rPr lang="en-US" sz="2800" b="1" dirty="0" smtClean="0"/>
              <a:t>utlet</a:t>
            </a:r>
            <a:endParaRPr lang="en-US" sz="2800" b="1" dirty="0"/>
          </a:p>
        </p:txBody>
      </p:sp>
      <p:cxnSp>
        <p:nvCxnSpPr>
          <p:cNvPr id="10" name="Straight Connector 9"/>
          <p:cNvCxnSpPr/>
          <p:nvPr/>
        </p:nvCxnSpPr>
        <p:spPr>
          <a:xfrm>
            <a:off x="1696065" y="5422222"/>
            <a:ext cx="7595419" cy="0"/>
          </a:xfrm>
          <a:prstGeom prst="line">
            <a:avLst/>
          </a:prstGeom>
          <a:ln w="57150" cap="rnd">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91484" y="5142477"/>
            <a:ext cx="2136482" cy="523220"/>
          </a:xfrm>
          <a:prstGeom prst="rect">
            <a:avLst/>
          </a:prstGeom>
          <a:noFill/>
        </p:spPr>
        <p:txBody>
          <a:bodyPr wrap="none" rtlCol="0">
            <a:spAutoFit/>
          </a:bodyPr>
          <a:lstStyle/>
          <a:p>
            <a:r>
              <a:rPr lang="en-US" sz="2800" b="1" dirty="0" smtClean="0">
                <a:solidFill>
                  <a:srgbClr val="FF0000"/>
                </a:solidFill>
              </a:rPr>
              <a:t>Pump intake</a:t>
            </a:r>
            <a:endParaRPr lang="en-US" sz="2800" b="1" dirty="0">
              <a:solidFill>
                <a:srgbClr val="FF0000"/>
              </a:solidFill>
            </a:endParaRPr>
          </a:p>
        </p:txBody>
      </p:sp>
      <p:cxnSp>
        <p:nvCxnSpPr>
          <p:cNvPr id="12" name="Straight Connector 11"/>
          <p:cNvCxnSpPr/>
          <p:nvPr/>
        </p:nvCxnSpPr>
        <p:spPr>
          <a:xfrm>
            <a:off x="1696065" y="4295981"/>
            <a:ext cx="7595419" cy="0"/>
          </a:xfrm>
          <a:prstGeom prst="line">
            <a:avLst/>
          </a:prstGeom>
          <a:ln w="57150" cap="rnd">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291484" y="3940898"/>
            <a:ext cx="1812356" cy="523220"/>
          </a:xfrm>
          <a:prstGeom prst="rect">
            <a:avLst/>
          </a:prstGeom>
          <a:noFill/>
        </p:spPr>
        <p:txBody>
          <a:bodyPr wrap="none" rtlCol="0">
            <a:spAutoFit/>
          </a:bodyPr>
          <a:lstStyle/>
          <a:p>
            <a:r>
              <a:rPr lang="en-US" sz="2800" b="1" dirty="0" smtClean="0">
                <a:solidFill>
                  <a:srgbClr val="00B0F0"/>
                </a:solidFill>
              </a:rPr>
              <a:t>Predation?</a:t>
            </a:r>
            <a:endParaRPr lang="en-US" sz="2800" b="1" dirty="0">
              <a:solidFill>
                <a:srgbClr val="00B0F0"/>
              </a:solidFill>
            </a:endParaRPr>
          </a:p>
        </p:txBody>
      </p:sp>
      <p:sp>
        <p:nvSpPr>
          <p:cNvPr id="6" name="TextBox 5"/>
          <p:cNvSpPr txBox="1"/>
          <p:nvPr/>
        </p:nvSpPr>
        <p:spPr>
          <a:xfrm>
            <a:off x="5147187" y="4759130"/>
            <a:ext cx="1403269" cy="523220"/>
          </a:xfrm>
          <a:prstGeom prst="rect">
            <a:avLst/>
          </a:prstGeom>
          <a:noFill/>
        </p:spPr>
        <p:txBody>
          <a:bodyPr wrap="none" rtlCol="0">
            <a:spAutoFit/>
          </a:bodyPr>
          <a:lstStyle/>
          <a:p>
            <a:r>
              <a:rPr lang="en-US" sz="2800" b="1" dirty="0" smtClean="0">
                <a:solidFill>
                  <a:srgbClr val="C00000"/>
                </a:solidFill>
              </a:rPr>
              <a:t>Drought</a:t>
            </a:r>
            <a:endParaRPr lang="en-US" sz="2800" b="1" dirty="0">
              <a:solidFill>
                <a:srgbClr val="C00000"/>
              </a:solidFill>
            </a:endParaRPr>
          </a:p>
        </p:txBody>
      </p:sp>
      <p:cxnSp>
        <p:nvCxnSpPr>
          <p:cNvPr id="15" name="Straight Arrow Connector 14"/>
          <p:cNvCxnSpPr>
            <a:stCxn id="6" idx="1"/>
          </p:cNvCxnSpPr>
          <p:nvPr/>
        </p:nvCxnSpPr>
        <p:spPr>
          <a:xfrm flipH="1" flipV="1">
            <a:off x="4557252" y="4410883"/>
            <a:ext cx="589935" cy="609857"/>
          </a:xfrm>
          <a:prstGeom prst="straightConnector1">
            <a:avLst/>
          </a:prstGeom>
          <a:ln w="57150"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3"/>
          </p:cNvCxnSpPr>
          <p:nvPr/>
        </p:nvCxnSpPr>
        <p:spPr>
          <a:xfrm flipV="1">
            <a:off x="6550456" y="4464118"/>
            <a:ext cx="344416" cy="556622"/>
          </a:xfrm>
          <a:prstGeom prst="straightConnector1">
            <a:avLst/>
          </a:prstGeom>
          <a:ln w="57150"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50137" y="3487492"/>
            <a:ext cx="2489127" cy="830997"/>
          </a:xfrm>
          <a:prstGeom prst="rect">
            <a:avLst/>
          </a:prstGeom>
          <a:noFill/>
        </p:spPr>
        <p:txBody>
          <a:bodyPr wrap="square" rtlCol="0">
            <a:spAutoFit/>
          </a:bodyPr>
          <a:lstStyle/>
          <a:p>
            <a:r>
              <a:rPr lang="en-US" sz="2400" b="1" dirty="0" smtClean="0">
                <a:solidFill>
                  <a:srgbClr val="C00000"/>
                </a:solidFill>
              </a:rPr>
              <a:t>70% of proratable water rights</a:t>
            </a:r>
            <a:endParaRPr lang="en-US" sz="2400" b="1" dirty="0">
              <a:solidFill>
                <a:srgbClr val="C00000"/>
              </a:solidFill>
            </a:endParaRPr>
          </a:p>
        </p:txBody>
      </p:sp>
    </p:spTree>
    <p:extLst>
      <p:ext uri="{BB962C8B-B14F-4D97-AF65-F5344CB8AC3E}">
        <p14:creationId xmlns:p14="http://schemas.microsoft.com/office/powerpoint/2010/main" val="19301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65085"/>
            <a:ext cx="10515600" cy="1325563"/>
          </a:xfrm>
        </p:spPr>
        <p:txBody>
          <a:bodyPr>
            <a:normAutofit/>
          </a:bodyPr>
          <a:lstStyle/>
          <a:p>
            <a:r>
              <a:rPr lang="en-US" sz="5400" dirty="0" smtClean="0"/>
              <a:t>Project Background</a:t>
            </a:r>
            <a:endParaRPr lang="en-US" sz="5400" dirty="0"/>
          </a:p>
        </p:txBody>
      </p:sp>
      <p:sp>
        <p:nvSpPr>
          <p:cNvPr id="3" name="Content Placeholder 2"/>
          <p:cNvSpPr>
            <a:spLocks noGrp="1"/>
          </p:cNvSpPr>
          <p:nvPr>
            <p:ph idx="1"/>
          </p:nvPr>
        </p:nvSpPr>
        <p:spPr>
          <a:xfrm>
            <a:off x="114298" y="907661"/>
            <a:ext cx="12077701" cy="4351338"/>
          </a:xfrm>
        </p:spPr>
        <p:txBody>
          <a:bodyPr>
            <a:normAutofit/>
          </a:bodyPr>
          <a:lstStyle/>
          <a:p>
            <a:r>
              <a:rPr lang="en-US" sz="3600" dirty="0"/>
              <a:t>Agricultural economy valued at </a:t>
            </a:r>
            <a:r>
              <a:rPr lang="en-US" sz="3600" b="1" dirty="0"/>
              <a:t>$3.4 billion</a:t>
            </a:r>
          </a:p>
          <a:p>
            <a:r>
              <a:rPr lang="en-US" sz="3600" dirty="0" smtClean="0"/>
              <a:t>Heavy irrigation demand (1,000 mi</a:t>
            </a:r>
            <a:r>
              <a:rPr lang="en-US" sz="3600" baseline="30000" dirty="0" smtClean="0"/>
              <a:t>2</a:t>
            </a:r>
            <a:r>
              <a:rPr lang="en-US" sz="3600" dirty="0" smtClean="0"/>
              <a:t>; hops, wine grapes, field crops, cherries, apples, beef)</a:t>
            </a:r>
          </a:p>
          <a:p>
            <a:r>
              <a:rPr lang="en-US" sz="3600" dirty="0" smtClean="0"/>
              <a:t>Demand not met in drought years – </a:t>
            </a:r>
            <a:r>
              <a:rPr lang="en-US" sz="3600" i="1" dirty="0" smtClean="0"/>
              <a:t>uncertain climate future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8410"/>
            <a:ext cx="12192000" cy="4140029"/>
          </a:xfrm>
          <a:prstGeom prst="rect">
            <a:avLst/>
          </a:prstGeom>
        </p:spPr>
      </p:pic>
    </p:spTree>
    <p:extLst>
      <p:ext uri="{BB962C8B-B14F-4D97-AF65-F5344CB8AC3E}">
        <p14:creationId xmlns:p14="http://schemas.microsoft.com/office/powerpoint/2010/main" val="294613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00938" y="106877"/>
            <a:ext cx="11648493" cy="1325563"/>
          </a:xfrm>
        </p:spPr>
        <p:txBody>
          <a:bodyPr>
            <a:normAutofit fontScale="90000"/>
          </a:bodyPr>
          <a:lstStyle/>
          <a:p>
            <a:r>
              <a:rPr lang="en-US" sz="6600" dirty="0" smtClean="0"/>
              <a:t>Baseline vs. </a:t>
            </a:r>
            <a:r>
              <a:rPr lang="en-US" sz="6600" b="1" dirty="0" smtClean="0">
                <a:solidFill>
                  <a:srgbClr val="C00000"/>
                </a:solidFill>
              </a:rPr>
              <a:t>KDRPP + KKC</a:t>
            </a:r>
            <a:r>
              <a:rPr lang="en-US" sz="6600" dirty="0" smtClean="0"/>
              <a:t> (1981-1996)</a:t>
            </a:r>
            <a:endParaRPr lang="en-US" sz="6600" dirty="0"/>
          </a:p>
        </p:txBody>
      </p:sp>
      <p:graphicFrame>
        <p:nvGraphicFramePr>
          <p:cNvPr id="8" name="Chart 7"/>
          <p:cNvGraphicFramePr>
            <a:graphicFrameLocks/>
          </p:cNvGraphicFramePr>
          <p:nvPr>
            <p:extLst>
              <p:ext uri="{D42A27DB-BD31-4B8C-83A1-F6EECF244321}">
                <p14:modId xmlns:p14="http://schemas.microsoft.com/office/powerpoint/2010/main" val="682094502"/>
              </p:ext>
            </p:extLst>
          </p:nvPr>
        </p:nvGraphicFramePr>
        <p:xfrm>
          <a:off x="120222" y="1175752"/>
          <a:ext cx="9318745" cy="542405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a:xfrm>
            <a:off x="1696065" y="1814052"/>
            <a:ext cx="7595419" cy="0"/>
          </a:xfrm>
          <a:prstGeom prst="line">
            <a:avLst/>
          </a:prstGeom>
          <a:ln w="57150" cap="rnd">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28231" y="1552442"/>
            <a:ext cx="1416670" cy="523220"/>
          </a:xfrm>
          <a:prstGeom prst="rect">
            <a:avLst/>
          </a:prstGeom>
          <a:noFill/>
        </p:spPr>
        <p:txBody>
          <a:bodyPr wrap="none" rtlCol="0">
            <a:spAutoFit/>
          </a:bodyPr>
          <a:lstStyle/>
          <a:p>
            <a:r>
              <a:rPr lang="en-US" sz="2800" b="1" dirty="0" smtClean="0">
                <a:solidFill>
                  <a:schemeClr val="bg1">
                    <a:lumMod val="65000"/>
                  </a:schemeClr>
                </a:solidFill>
              </a:rPr>
              <a:t>Spillway</a:t>
            </a:r>
            <a:endParaRPr lang="en-US" sz="2800" b="1" dirty="0">
              <a:solidFill>
                <a:schemeClr val="bg1">
                  <a:lumMod val="65000"/>
                </a:schemeClr>
              </a:solidFill>
            </a:endParaRPr>
          </a:p>
        </p:txBody>
      </p:sp>
      <p:cxnSp>
        <p:nvCxnSpPr>
          <p:cNvPr id="7" name="Straight Connector 6"/>
          <p:cNvCxnSpPr/>
          <p:nvPr/>
        </p:nvCxnSpPr>
        <p:spPr>
          <a:xfrm>
            <a:off x="1696065" y="3524149"/>
            <a:ext cx="7595419" cy="0"/>
          </a:xfrm>
          <a:prstGeom prst="line">
            <a:avLst/>
          </a:prstGeom>
          <a:ln w="5715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91484" y="3262539"/>
            <a:ext cx="1136017" cy="523220"/>
          </a:xfrm>
          <a:prstGeom prst="rect">
            <a:avLst/>
          </a:prstGeom>
          <a:noFill/>
        </p:spPr>
        <p:txBody>
          <a:bodyPr wrap="none" rtlCol="0">
            <a:spAutoFit/>
          </a:bodyPr>
          <a:lstStyle/>
          <a:p>
            <a:r>
              <a:rPr lang="en-US" sz="2800" b="1" dirty="0"/>
              <a:t>O</a:t>
            </a:r>
            <a:r>
              <a:rPr lang="en-US" sz="2800" b="1" dirty="0" smtClean="0"/>
              <a:t>utlet</a:t>
            </a:r>
            <a:endParaRPr lang="en-US" sz="2800" b="1" dirty="0"/>
          </a:p>
        </p:txBody>
      </p:sp>
      <p:cxnSp>
        <p:nvCxnSpPr>
          <p:cNvPr id="10" name="Straight Connector 9"/>
          <p:cNvCxnSpPr/>
          <p:nvPr/>
        </p:nvCxnSpPr>
        <p:spPr>
          <a:xfrm>
            <a:off x="1696065" y="5422222"/>
            <a:ext cx="7595419" cy="0"/>
          </a:xfrm>
          <a:prstGeom prst="line">
            <a:avLst/>
          </a:prstGeom>
          <a:ln w="57150" cap="rnd">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91484" y="5142477"/>
            <a:ext cx="2136482" cy="523220"/>
          </a:xfrm>
          <a:prstGeom prst="rect">
            <a:avLst/>
          </a:prstGeom>
          <a:noFill/>
        </p:spPr>
        <p:txBody>
          <a:bodyPr wrap="none" rtlCol="0">
            <a:spAutoFit/>
          </a:bodyPr>
          <a:lstStyle/>
          <a:p>
            <a:r>
              <a:rPr lang="en-US" sz="2800" b="1" dirty="0" smtClean="0">
                <a:solidFill>
                  <a:srgbClr val="FF0000"/>
                </a:solidFill>
              </a:rPr>
              <a:t>Pump intake</a:t>
            </a:r>
            <a:endParaRPr lang="en-US" sz="2800" b="1" dirty="0">
              <a:solidFill>
                <a:srgbClr val="FF0000"/>
              </a:solidFill>
            </a:endParaRPr>
          </a:p>
        </p:txBody>
      </p:sp>
      <p:cxnSp>
        <p:nvCxnSpPr>
          <p:cNvPr id="12" name="Straight Connector 11"/>
          <p:cNvCxnSpPr/>
          <p:nvPr/>
        </p:nvCxnSpPr>
        <p:spPr>
          <a:xfrm>
            <a:off x="1696065" y="4295981"/>
            <a:ext cx="7595419" cy="0"/>
          </a:xfrm>
          <a:prstGeom prst="line">
            <a:avLst/>
          </a:prstGeom>
          <a:ln w="57150" cap="rnd">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291484" y="3940898"/>
            <a:ext cx="1812356" cy="523220"/>
          </a:xfrm>
          <a:prstGeom prst="rect">
            <a:avLst/>
          </a:prstGeom>
          <a:noFill/>
        </p:spPr>
        <p:txBody>
          <a:bodyPr wrap="none" rtlCol="0">
            <a:spAutoFit/>
          </a:bodyPr>
          <a:lstStyle/>
          <a:p>
            <a:r>
              <a:rPr lang="en-US" sz="2800" b="1" dirty="0" smtClean="0">
                <a:solidFill>
                  <a:srgbClr val="00B0F0"/>
                </a:solidFill>
              </a:rPr>
              <a:t>Predation?</a:t>
            </a:r>
            <a:endParaRPr lang="en-US" sz="2800" b="1" dirty="0">
              <a:solidFill>
                <a:srgbClr val="00B0F0"/>
              </a:solidFill>
            </a:endParaRPr>
          </a:p>
        </p:txBody>
      </p:sp>
      <p:sp>
        <p:nvSpPr>
          <p:cNvPr id="6" name="TextBox 5"/>
          <p:cNvSpPr txBox="1"/>
          <p:nvPr/>
        </p:nvSpPr>
        <p:spPr>
          <a:xfrm>
            <a:off x="6740015" y="4388780"/>
            <a:ext cx="1401096" cy="954107"/>
          </a:xfrm>
          <a:prstGeom prst="rect">
            <a:avLst/>
          </a:prstGeom>
          <a:noFill/>
        </p:spPr>
        <p:txBody>
          <a:bodyPr wrap="square" rtlCol="0">
            <a:spAutoFit/>
          </a:bodyPr>
          <a:lstStyle/>
          <a:p>
            <a:r>
              <a:rPr lang="en-US" sz="2800" b="1" dirty="0" smtClean="0">
                <a:solidFill>
                  <a:srgbClr val="C00000"/>
                </a:solidFill>
              </a:rPr>
              <a:t>Severe drought</a:t>
            </a:r>
            <a:endParaRPr lang="en-US" sz="2800" b="1" dirty="0">
              <a:solidFill>
                <a:srgbClr val="C00000"/>
              </a:solidFill>
            </a:endParaRPr>
          </a:p>
        </p:txBody>
      </p:sp>
      <p:sp>
        <p:nvSpPr>
          <p:cNvPr id="22" name="TextBox 21"/>
          <p:cNvSpPr txBox="1"/>
          <p:nvPr/>
        </p:nvSpPr>
        <p:spPr>
          <a:xfrm>
            <a:off x="4768755" y="3483933"/>
            <a:ext cx="2489127" cy="830997"/>
          </a:xfrm>
          <a:prstGeom prst="rect">
            <a:avLst/>
          </a:prstGeom>
          <a:noFill/>
        </p:spPr>
        <p:txBody>
          <a:bodyPr wrap="square" rtlCol="0">
            <a:spAutoFit/>
          </a:bodyPr>
          <a:lstStyle/>
          <a:p>
            <a:r>
              <a:rPr lang="en-US" sz="2400" b="1" dirty="0" smtClean="0">
                <a:solidFill>
                  <a:srgbClr val="C00000"/>
                </a:solidFill>
              </a:rPr>
              <a:t>70% of proratable water rights</a:t>
            </a:r>
            <a:endParaRPr lang="en-US" sz="2400" b="1" dirty="0">
              <a:solidFill>
                <a:srgbClr val="C00000"/>
              </a:solidFill>
            </a:endParaRPr>
          </a:p>
        </p:txBody>
      </p:sp>
    </p:spTree>
    <p:extLst>
      <p:ext uri="{BB962C8B-B14F-4D97-AF65-F5344CB8AC3E}">
        <p14:creationId xmlns:p14="http://schemas.microsoft.com/office/powerpoint/2010/main" val="1175700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95132" y="1325563"/>
            <a:ext cx="11580857" cy="5511451"/>
          </a:xfrm>
        </p:spPr>
      </p:pic>
      <p:sp>
        <p:nvSpPr>
          <p:cNvPr id="3" name="TextBox 2"/>
          <p:cNvSpPr txBox="1"/>
          <p:nvPr/>
        </p:nvSpPr>
        <p:spPr>
          <a:xfrm rot="20033567">
            <a:off x="2090641" y="3006271"/>
            <a:ext cx="2761140" cy="461665"/>
          </a:xfrm>
          <a:prstGeom prst="rect">
            <a:avLst/>
          </a:prstGeom>
          <a:noFill/>
        </p:spPr>
        <p:txBody>
          <a:bodyPr wrap="none" rtlCol="0">
            <a:spAutoFit/>
          </a:bodyPr>
          <a:lstStyle/>
          <a:p>
            <a:r>
              <a:rPr lang="en-US" sz="2400" dirty="0" smtClean="0">
                <a:solidFill>
                  <a:srgbClr val="C00000"/>
                </a:solidFill>
              </a:rPr>
              <a:t>From hydroacoustics</a:t>
            </a:r>
            <a:endParaRPr lang="en-US" sz="2400" dirty="0">
              <a:solidFill>
                <a:srgbClr val="C00000"/>
              </a:solidFill>
            </a:endParaRPr>
          </a:p>
        </p:txBody>
      </p:sp>
      <p:sp>
        <p:nvSpPr>
          <p:cNvPr id="2" name="Title 1"/>
          <p:cNvSpPr>
            <a:spLocks noGrp="1"/>
          </p:cNvSpPr>
          <p:nvPr>
            <p:ph type="title"/>
          </p:nvPr>
        </p:nvSpPr>
        <p:spPr>
          <a:xfrm>
            <a:off x="410175" y="148281"/>
            <a:ext cx="11612950" cy="1325563"/>
          </a:xfrm>
        </p:spPr>
        <p:txBody>
          <a:bodyPr>
            <a:noAutofit/>
          </a:bodyPr>
          <a:lstStyle/>
          <a:p>
            <a:r>
              <a:rPr lang="en-US" sz="5400" dirty="0" smtClean="0"/>
              <a:t>Annual consumption of KOK by 25 bull trout in each size-class</a:t>
            </a:r>
            <a:endParaRPr lang="en-US" sz="5400" dirty="0"/>
          </a:p>
        </p:txBody>
      </p:sp>
    </p:spTree>
    <p:extLst>
      <p:ext uri="{BB962C8B-B14F-4D97-AF65-F5344CB8AC3E}">
        <p14:creationId xmlns:p14="http://schemas.microsoft.com/office/powerpoint/2010/main" val="3126890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479" y="0"/>
            <a:ext cx="10515600" cy="1325563"/>
          </a:xfrm>
        </p:spPr>
        <p:txBody>
          <a:bodyPr>
            <a:normAutofit/>
          </a:bodyPr>
          <a:lstStyle/>
          <a:p>
            <a:r>
              <a:rPr lang="en-US" sz="5400" dirty="0" smtClean="0"/>
              <a:t>Kachess vs. Keechelus</a:t>
            </a:r>
            <a:endParaRPr lang="en-US" sz="5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5854162"/>
              </p:ext>
            </p:extLst>
          </p:nvPr>
        </p:nvGraphicFramePr>
        <p:xfrm>
          <a:off x="670774" y="1133343"/>
          <a:ext cx="10817180" cy="5185595"/>
        </p:xfrm>
        <a:graphic>
          <a:graphicData uri="http://schemas.openxmlformats.org/drawingml/2006/table">
            <a:tbl>
              <a:tblPr firstRow="1" firstCol="1" bandRow="1">
                <a:tableStyleId>{073A0DAA-6AF3-43AB-8588-CEC1D06C72B9}</a:tableStyleId>
              </a:tblPr>
              <a:tblGrid>
                <a:gridCol w="5135506"/>
                <a:gridCol w="2876409"/>
                <a:gridCol w="2805265"/>
              </a:tblGrid>
              <a:tr h="550722">
                <a:tc>
                  <a:txBody>
                    <a:bodyPr/>
                    <a:lstStyle/>
                    <a:p>
                      <a:pPr marL="0" marR="0" algn="just">
                        <a:spcBef>
                          <a:spcPts val="0"/>
                        </a:spcBef>
                        <a:spcAft>
                          <a:spcPts val="0"/>
                        </a:spcAft>
                      </a:pPr>
                      <a:r>
                        <a:rPr lang="en-US" sz="3200" dirty="0">
                          <a:effectLst/>
                        </a:rPr>
                        <a:t>Parameter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3200" dirty="0">
                          <a:effectLst/>
                        </a:rPr>
                        <a:t>Kachess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3200">
                          <a:effectLst/>
                        </a:rPr>
                        <a:t>Keechelus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828">
                <a:tc>
                  <a:txBody>
                    <a:bodyPr/>
                    <a:lstStyle/>
                    <a:p>
                      <a:pPr marL="0" marR="0" algn="just">
                        <a:spcBef>
                          <a:spcPts val="0"/>
                        </a:spcBef>
                        <a:spcAft>
                          <a:spcPts val="0"/>
                        </a:spcAft>
                      </a:pPr>
                      <a:r>
                        <a:rPr lang="en-US" sz="2800" dirty="0">
                          <a:effectLst/>
                        </a:rPr>
                        <a:t>Surface area (ha)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1,837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1,039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828">
                <a:tc>
                  <a:txBody>
                    <a:bodyPr/>
                    <a:lstStyle/>
                    <a:p>
                      <a:pPr marL="0" marR="0" algn="just">
                        <a:spcBef>
                          <a:spcPts val="0"/>
                        </a:spcBef>
                        <a:spcAft>
                          <a:spcPts val="0"/>
                        </a:spcAft>
                      </a:pPr>
                      <a:r>
                        <a:rPr lang="en-US" sz="2800">
                          <a:effectLst/>
                        </a:rPr>
                        <a:t>Flushing rate (days)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227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68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828">
                <a:tc>
                  <a:txBody>
                    <a:bodyPr/>
                    <a:lstStyle/>
                    <a:p>
                      <a:pPr marL="0" marR="0" algn="just">
                        <a:spcBef>
                          <a:spcPts val="0"/>
                        </a:spcBef>
                        <a:spcAft>
                          <a:spcPts val="0"/>
                        </a:spcAft>
                      </a:pPr>
                      <a:r>
                        <a:rPr lang="en-US" sz="2800" dirty="0">
                          <a:effectLst/>
                        </a:rPr>
                        <a:t>Max. depth (ft)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430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310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828">
                <a:tc>
                  <a:txBody>
                    <a:bodyPr/>
                    <a:lstStyle/>
                    <a:p>
                      <a:pPr marL="0" marR="0" algn="just">
                        <a:spcBef>
                          <a:spcPts val="0"/>
                        </a:spcBef>
                        <a:spcAft>
                          <a:spcPts val="0"/>
                        </a:spcAft>
                      </a:pPr>
                      <a:r>
                        <a:rPr lang="en-US" sz="2800" dirty="0">
                          <a:effectLst/>
                        </a:rPr>
                        <a:t>Mean depth (ft)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96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81513">
                <a:tc>
                  <a:txBody>
                    <a:bodyPr/>
                    <a:lstStyle/>
                    <a:p>
                      <a:pPr marL="0" marR="0" algn="just">
                        <a:spcBef>
                          <a:spcPts val="0"/>
                        </a:spcBef>
                        <a:spcAft>
                          <a:spcPts val="0"/>
                        </a:spcAft>
                      </a:pPr>
                      <a:r>
                        <a:rPr lang="en-US" sz="2800" dirty="0">
                          <a:effectLst/>
                        </a:rPr>
                        <a:t>Surface elevation at full pool (ft)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2,262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2,517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828">
                <a:tc>
                  <a:txBody>
                    <a:bodyPr/>
                    <a:lstStyle/>
                    <a:p>
                      <a:pPr marL="0" marR="0" algn="just">
                        <a:spcBef>
                          <a:spcPts val="0"/>
                        </a:spcBef>
                        <a:spcAft>
                          <a:spcPts val="0"/>
                        </a:spcAft>
                      </a:pPr>
                      <a:r>
                        <a:rPr lang="en-US" sz="2800" dirty="0">
                          <a:effectLst/>
                        </a:rPr>
                        <a:t>Elevation of outlet (ft)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2,192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2,425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828">
                <a:tc>
                  <a:txBody>
                    <a:bodyPr/>
                    <a:lstStyle/>
                    <a:p>
                      <a:pPr marL="0" marR="0" algn="just">
                        <a:spcBef>
                          <a:spcPts val="0"/>
                        </a:spcBef>
                        <a:spcAft>
                          <a:spcPts val="0"/>
                        </a:spcAft>
                      </a:pPr>
                      <a:r>
                        <a:rPr lang="en-US" sz="2800" dirty="0" smtClean="0">
                          <a:effectLst/>
                        </a:rPr>
                        <a:t>Active </a:t>
                      </a:r>
                      <a:r>
                        <a:rPr lang="en-US" sz="2800" dirty="0">
                          <a:effectLst/>
                        </a:rPr>
                        <a:t>capacity (ac-ft)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b="1" dirty="0" smtClean="0">
                          <a:solidFill>
                            <a:srgbClr val="FF0000"/>
                          </a:solidFill>
                          <a:effectLst/>
                        </a:rPr>
                        <a:t>239,000</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b="1" dirty="0" smtClean="0">
                          <a:solidFill>
                            <a:srgbClr val="FF0000"/>
                          </a:solidFill>
                          <a:effectLst/>
                        </a:rPr>
                        <a:t>157,800</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828">
                <a:tc>
                  <a:txBody>
                    <a:bodyPr/>
                    <a:lstStyle/>
                    <a:p>
                      <a:pPr marL="0" marR="0" algn="just">
                        <a:spcBef>
                          <a:spcPts val="0"/>
                        </a:spcBef>
                        <a:spcAft>
                          <a:spcPts val="0"/>
                        </a:spcAft>
                      </a:pPr>
                      <a:r>
                        <a:rPr lang="en-US" sz="2800">
                          <a:effectLst/>
                        </a:rPr>
                        <a:t>Drainage area (ha)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16,472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rPr>
                        <a:t>14,167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9564">
                <a:tc>
                  <a:txBody>
                    <a:bodyPr/>
                    <a:lstStyle/>
                    <a:p>
                      <a:pPr marL="0" marR="0" algn="just">
                        <a:spcBef>
                          <a:spcPts val="0"/>
                        </a:spcBef>
                        <a:spcAft>
                          <a:spcPts val="0"/>
                        </a:spcAft>
                      </a:pPr>
                      <a:r>
                        <a:rPr lang="en-US" sz="2800">
                          <a:effectLst/>
                        </a:rPr>
                        <a:t>Average annual runoff (ac-ft)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b="1" dirty="0" smtClean="0">
                          <a:solidFill>
                            <a:srgbClr val="FF0000"/>
                          </a:solidFill>
                          <a:effectLst/>
                        </a:rPr>
                        <a:t>213,398</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b="1" dirty="0" smtClean="0">
                          <a:solidFill>
                            <a:srgbClr val="FF0000"/>
                          </a:solidFill>
                          <a:effectLst/>
                        </a:rPr>
                        <a:t>244,764</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99274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
          <a:stretch/>
        </p:blipFill>
        <p:spPr>
          <a:xfrm>
            <a:off x="193357" y="-29543"/>
            <a:ext cx="7692390" cy="3419595"/>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46"/>
          <a:stretch/>
        </p:blipFill>
        <p:spPr>
          <a:xfrm>
            <a:off x="194310" y="3419595"/>
            <a:ext cx="7620144" cy="3266955"/>
          </a:xfrm>
          <a:prstGeom prst="rect">
            <a:avLst/>
          </a:prstGeom>
        </p:spPr>
      </p:pic>
      <p:sp>
        <p:nvSpPr>
          <p:cNvPr id="6" name="Title 1"/>
          <p:cNvSpPr txBox="1">
            <a:spLocks/>
          </p:cNvSpPr>
          <p:nvPr/>
        </p:nvSpPr>
        <p:spPr>
          <a:xfrm>
            <a:off x="8206740" y="384234"/>
            <a:ext cx="3966371"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Draw-down more extensive in Keechelus</a:t>
            </a:r>
            <a:endParaRPr lang="en-US" dirty="0"/>
          </a:p>
        </p:txBody>
      </p:sp>
      <p:sp>
        <p:nvSpPr>
          <p:cNvPr id="8" name="TextBox 7"/>
          <p:cNvSpPr txBox="1"/>
          <p:nvPr/>
        </p:nvSpPr>
        <p:spPr>
          <a:xfrm>
            <a:off x="5761055" y="785405"/>
            <a:ext cx="1803699" cy="523220"/>
          </a:xfrm>
          <a:prstGeom prst="rect">
            <a:avLst/>
          </a:prstGeom>
          <a:noFill/>
        </p:spPr>
        <p:txBody>
          <a:bodyPr wrap="none" rtlCol="0">
            <a:spAutoFit/>
          </a:bodyPr>
          <a:lstStyle/>
          <a:p>
            <a:r>
              <a:rPr lang="en-US" sz="2800" b="1" dirty="0" smtClean="0"/>
              <a:t>~80 of 92ft</a:t>
            </a:r>
            <a:endParaRPr lang="en-US" sz="2800" b="1" dirty="0"/>
          </a:p>
        </p:txBody>
      </p:sp>
      <p:sp>
        <p:nvSpPr>
          <p:cNvPr id="9" name="TextBox 8"/>
          <p:cNvSpPr txBox="1"/>
          <p:nvPr/>
        </p:nvSpPr>
        <p:spPr>
          <a:xfrm>
            <a:off x="5761055" y="4022438"/>
            <a:ext cx="1803699" cy="523220"/>
          </a:xfrm>
          <a:prstGeom prst="rect">
            <a:avLst/>
          </a:prstGeom>
          <a:noFill/>
        </p:spPr>
        <p:txBody>
          <a:bodyPr wrap="none" rtlCol="0">
            <a:spAutoFit/>
          </a:bodyPr>
          <a:lstStyle/>
          <a:p>
            <a:r>
              <a:rPr lang="en-US" sz="2800" b="1" dirty="0" smtClean="0"/>
              <a:t>~40 of 70ft</a:t>
            </a:r>
            <a:endParaRPr lang="en-US" sz="2800" b="1" dirty="0"/>
          </a:p>
        </p:txBody>
      </p:sp>
      <p:sp>
        <p:nvSpPr>
          <p:cNvPr id="10" name="TextBox 9"/>
          <p:cNvSpPr txBox="1"/>
          <p:nvPr/>
        </p:nvSpPr>
        <p:spPr>
          <a:xfrm>
            <a:off x="8221644" y="3329940"/>
            <a:ext cx="2526029" cy="1384995"/>
          </a:xfrm>
          <a:prstGeom prst="rect">
            <a:avLst/>
          </a:prstGeom>
          <a:noFill/>
        </p:spPr>
        <p:txBody>
          <a:bodyPr wrap="square" rtlCol="0">
            <a:spAutoFit/>
          </a:bodyPr>
          <a:lstStyle/>
          <a:p>
            <a:r>
              <a:rPr lang="en-US" sz="2800" dirty="0" smtClean="0"/>
              <a:t>Pumping water from below here</a:t>
            </a:r>
            <a:endParaRPr lang="en-US" sz="2800" dirty="0"/>
          </a:p>
        </p:txBody>
      </p:sp>
      <p:cxnSp>
        <p:nvCxnSpPr>
          <p:cNvPr id="12" name="Straight Arrow Connector 11"/>
          <p:cNvCxnSpPr>
            <a:stCxn id="10" idx="1"/>
          </p:cNvCxnSpPr>
          <p:nvPr/>
        </p:nvCxnSpPr>
        <p:spPr>
          <a:xfrm flipH="1">
            <a:off x="5932170" y="4022438"/>
            <a:ext cx="2289474" cy="1715422"/>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06740" y="5045362"/>
            <a:ext cx="3985260" cy="1384995"/>
          </a:xfrm>
          <a:prstGeom prst="rect">
            <a:avLst/>
          </a:prstGeom>
          <a:noFill/>
        </p:spPr>
        <p:txBody>
          <a:bodyPr wrap="square" rtlCol="0">
            <a:spAutoFit/>
          </a:bodyPr>
          <a:lstStyle/>
          <a:p>
            <a:r>
              <a:rPr lang="en-US" sz="2800" dirty="0" smtClean="0"/>
              <a:t>Potential to reduce elevation by additional 80ft (2,112 ft elev.)</a:t>
            </a:r>
            <a:endParaRPr lang="en-US" sz="2800" dirty="0"/>
          </a:p>
        </p:txBody>
      </p:sp>
      <p:sp>
        <p:nvSpPr>
          <p:cNvPr id="3" name="TextBox 2"/>
          <p:cNvSpPr txBox="1"/>
          <p:nvPr/>
        </p:nvSpPr>
        <p:spPr>
          <a:xfrm>
            <a:off x="1116281" y="-10242"/>
            <a:ext cx="2784930" cy="400110"/>
          </a:xfrm>
          <a:prstGeom prst="rect">
            <a:avLst/>
          </a:prstGeom>
          <a:noFill/>
        </p:spPr>
        <p:txBody>
          <a:bodyPr wrap="none" rtlCol="0">
            <a:spAutoFit/>
          </a:bodyPr>
          <a:lstStyle/>
          <a:p>
            <a:r>
              <a:rPr lang="en-US" sz="2000" b="1" dirty="0" smtClean="0">
                <a:solidFill>
                  <a:srgbClr val="00B0F0"/>
                </a:solidFill>
              </a:rPr>
              <a:t>Draw-down: July-August</a:t>
            </a:r>
            <a:endParaRPr lang="en-US" sz="2000" b="1" dirty="0">
              <a:solidFill>
                <a:srgbClr val="00B0F0"/>
              </a:solidFill>
            </a:endParaRPr>
          </a:p>
        </p:txBody>
      </p:sp>
      <p:sp>
        <p:nvSpPr>
          <p:cNvPr id="13" name="TextBox 12"/>
          <p:cNvSpPr txBox="1"/>
          <p:nvPr/>
        </p:nvSpPr>
        <p:spPr>
          <a:xfrm>
            <a:off x="1116281" y="3306135"/>
            <a:ext cx="3728521" cy="400110"/>
          </a:xfrm>
          <a:prstGeom prst="rect">
            <a:avLst/>
          </a:prstGeom>
          <a:noFill/>
        </p:spPr>
        <p:txBody>
          <a:bodyPr wrap="none" rtlCol="0">
            <a:spAutoFit/>
          </a:bodyPr>
          <a:lstStyle/>
          <a:p>
            <a:r>
              <a:rPr lang="en-US" sz="2000" b="1" dirty="0" smtClean="0">
                <a:solidFill>
                  <a:srgbClr val="00B0F0"/>
                </a:solidFill>
              </a:rPr>
              <a:t>Draw-down: September-October</a:t>
            </a:r>
            <a:endParaRPr lang="en-US" sz="2000" b="1" dirty="0">
              <a:solidFill>
                <a:srgbClr val="00B0F0"/>
              </a:solidFill>
            </a:endParaRPr>
          </a:p>
        </p:txBody>
      </p:sp>
    </p:spTree>
    <p:extLst>
      <p:ext uri="{BB962C8B-B14F-4D97-AF65-F5344CB8AC3E}">
        <p14:creationId xmlns:p14="http://schemas.microsoft.com/office/powerpoint/2010/main" val="137303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58371"/>
            <a:ext cx="6198918" cy="5812756"/>
          </a:xfrm>
          <a:prstGeom prst="rect">
            <a:avLst/>
          </a:prstGeom>
        </p:spPr>
      </p:pic>
      <p:sp>
        <p:nvSpPr>
          <p:cNvPr id="5" name="Title 1"/>
          <p:cNvSpPr>
            <a:spLocks noGrp="1"/>
          </p:cNvSpPr>
          <p:nvPr>
            <p:ph type="title"/>
          </p:nvPr>
        </p:nvSpPr>
        <p:spPr>
          <a:xfrm>
            <a:off x="129575" y="-161497"/>
            <a:ext cx="10515600" cy="1325563"/>
          </a:xfrm>
        </p:spPr>
        <p:txBody>
          <a:bodyPr>
            <a:normAutofit/>
          </a:bodyPr>
          <a:lstStyle/>
          <a:p>
            <a:r>
              <a:rPr lang="en-US" sz="6000" dirty="0" smtClean="0"/>
              <a:t>Seasonal thermal environment</a:t>
            </a:r>
            <a:endParaRPr lang="en-US" sz="6000" dirty="0"/>
          </a:p>
        </p:txBody>
      </p:sp>
      <p:sp>
        <p:nvSpPr>
          <p:cNvPr id="6" name="Rectangle 5"/>
          <p:cNvSpPr/>
          <p:nvPr/>
        </p:nvSpPr>
        <p:spPr>
          <a:xfrm>
            <a:off x="4952010" y="914400"/>
            <a:ext cx="1508167" cy="411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20335" y="858371"/>
            <a:ext cx="2716000" cy="523220"/>
          </a:xfrm>
          <a:prstGeom prst="rect">
            <a:avLst/>
          </a:prstGeom>
          <a:noFill/>
        </p:spPr>
        <p:txBody>
          <a:bodyPr wrap="none" rtlCol="0">
            <a:spAutoFit/>
          </a:bodyPr>
          <a:lstStyle/>
          <a:p>
            <a:r>
              <a:rPr lang="en-US" sz="2800" b="1" dirty="0" smtClean="0"/>
              <a:t>Temperature (°C)</a:t>
            </a:r>
            <a:endParaRPr lang="en-US" sz="2800" b="1" dirty="0"/>
          </a:p>
        </p:txBody>
      </p:sp>
      <p:sp>
        <p:nvSpPr>
          <p:cNvPr id="8" name="TextBox 7"/>
          <p:cNvSpPr txBox="1"/>
          <p:nvPr/>
        </p:nvSpPr>
        <p:spPr>
          <a:xfrm>
            <a:off x="6351112" y="1195287"/>
            <a:ext cx="5719194" cy="553998"/>
          </a:xfrm>
          <a:prstGeom prst="rect">
            <a:avLst/>
          </a:prstGeom>
          <a:noFill/>
        </p:spPr>
        <p:txBody>
          <a:bodyPr wrap="none" rtlCol="0">
            <a:spAutoFit/>
          </a:bodyPr>
          <a:lstStyle/>
          <a:p>
            <a:r>
              <a:rPr lang="en-US" sz="3000" b="1" dirty="0" smtClean="0">
                <a:solidFill>
                  <a:srgbClr val="C00000"/>
                </a:solidFill>
              </a:rPr>
              <a:t>Peak thermal stratification: August</a:t>
            </a:r>
            <a:endParaRPr lang="en-US" sz="3000" b="1" dirty="0">
              <a:solidFill>
                <a:srgbClr val="C00000"/>
              </a:solidFill>
            </a:endParaRPr>
          </a:p>
        </p:txBody>
      </p:sp>
      <p:sp>
        <p:nvSpPr>
          <p:cNvPr id="9" name="TextBox 8"/>
          <p:cNvSpPr txBox="1"/>
          <p:nvPr/>
        </p:nvSpPr>
        <p:spPr>
          <a:xfrm>
            <a:off x="5954233" y="1738678"/>
            <a:ext cx="3588092"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smtClean="0">
                <a:solidFill>
                  <a:srgbClr val="C00000"/>
                </a:solidFill>
              </a:rPr>
              <a:t>Epilimnion</a:t>
            </a:r>
            <a:r>
              <a:rPr lang="en-US" sz="2800" dirty="0" smtClean="0"/>
              <a:t>: </a:t>
            </a:r>
            <a:r>
              <a:rPr lang="en-US" sz="2800" b="1" dirty="0" smtClean="0"/>
              <a:t>0-10 m</a:t>
            </a:r>
            <a:r>
              <a:rPr lang="en-US" sz="2800" dirty="0" smtClean="0"/>
              <a:t>, 21-22°C</a:t>
            </a:r>
            <a:endParaRPr lang="en-US" sz="2800" dirty="0"/>
          </a:p>
        </p:txBody>
      </p:sp>
      <p:sp>
        <p:nvSpPr>
          <p:cNvPr id="10" name="TextBox 9"/>
          <p:cNvSpPr txBox="1"/>
          <p:nvPr/>
        </p:nvSpPr>
        <p:spPr>
          <a:xfrm>
            <a:off x="5954233" y="2958760"/>
            <a:ext cx="4169731"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smtClean="0">
                <a:solidFill>
                  <a:srgbClr val="0070C0"/>
                </a:solidFill>
              </a:rPr>
              <a:t>Gradual thermocline</a:t>
            </a:r>
            <a:r>
              <a:rPr lang="en-US" sz="2800" dirty="0" smtClean="0">
                <a:solidFill>
                  <a:srgbClr val="0070C0"/>
                </a:solidFill>
              </a:rPr>
              <a:t>: </a:t>
            </a:r>
            <a:r>
              <a:rPr lang="en-US" sz="2800" b="1" dirty="0" smtClean="0"/>
              <a:t>10-20 m</a:t>
            </a:r>
            <a:r>
              <a:rPr lang="en-US" sz="2800" dirty="0" smtClean="0"/>
              <a:t>, 8-18°C</a:t>
            </a:r>
          </a:p>
        </p:txBody>
      </p:sp>
      <p:sp>
        <p:nvSpPr>
          <p:cNvPr id="11" name="Rectangle 10"/>
          <p:cNvSpPr/>
          <p:nvPr/>
        </p:nvSpPr>
        <p:spPr>
          <a:xfrm>
            <a:off x="1040857" y="1735246"/>
            <a:ext cx="4913376" cy="1199492"/>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40857" y="2934738"/>
            <a:ext cx="4913376" cy="1165598"/>
          </a:xfrm>
          <a:prstGeom prst="rect">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954233" y="4115916"/>
            <a:ext cx="369574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smtClean="0">
                <a:solidFill>
                  <a:srgbClr val="7030A0"/>
                </a:solidFill>
              </a:rPr>
              <a:t>Cold hypolimnion </a:t>
            </a:r>
            <a:r>
              <a:rPr lang="en-US" sz="2800" b="1" dirty="0" smtClean="0"/>
              <a:t>&gt;20 m</a:t>
            </a:r>
            <a:r>
              <a:rPr lang="en-US" sz="2800" dirty="0" smtClean="0"/>
              <a:t>, 4-7°C</a:t>
            </a:r>
          </a:p>
        </p:txBody>
      </p:sp>
    </p:spTree>
    <p:extLst>
      <p:ext uri="{BB962C8B-B14F-4D97-AF65-F5344CB8AC3E}">
        <p14:creationId xmlns:p14="http://schemas.microsoft.com/office/powerpoint/2010/main" val="3097977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126" y="528143"/>
            <a:ext cx="11625943" cy="6329857"/>
          </a:xfrm>
          <a:prstGeom prst="rect">
            <a:avLst/>
          </a:prstGeom>
        </p:spPr>
      </p:pic>
      <p:sp>
        <p:nvSpPr>
          <p:cNvPr id="2" name="Title 1"/>
          <p:cNvSpPr>
            <a:spLocks noGrp="1"/>
          </p:cNvSpPr>
          <p:nvPr>
            <p:ph type="title"/>
          </p:nvPr>
        </p:nvSpPr>
        <p:spPr>
          <a:xfrm>
            <a:off x="83126" y="-240517"/>
            <a:ext cx="10515600" cy="1325563"/>
          </a:xfrm>
        </p:spPr>
        <p:txBody>
          <a:bodyPr>
            <a:normAutofit/>
          </a:bodyPr>
          <a:lstStyle/>
          <a:p>
            <a:r>
              <a:rPr lang="en-US" sz="4800" dirty="0" smtClean="0"/>
              <a:t>Food supply for kokanee</a:t>
            </a:r>
            <a:endParaRPr lang="en-US" sz="4800" dirty="0"/>
          </a:p>
        </p:txBody>
      </p:sp>
      <p:sp>
        <p:nvSpPr>
          <p:cNvPr id="5" name="TextBox 4"/>
          <p:cNvSpPr txBox="1"/>
          <p:nvPr/>
        </p:nvSpPr>
        <p:spPr>
          <a:xfrm>
            <a:off x="8117972" y="112644"/>
            <a:ext cx="3781419" cy="830997"/>
          </a:xfrm>
          <a:prstGeom prst="rect">
            <a:avLst/>
          </a:prstGeom>
          <a:noFill/>
        </p:spPr>
        <p:txBody>
          <a:bodyPr wrap="square" rtlCol="0">
            <a:spAutoFit/>
          </a:bodyPr>
          <a:lstStyle/>
          <a:p>
            <a:r>
              <a:rPr lang="en-US" sz="2400" b="1" dirty="0" smtClean="0">
                <a:solidFill>
                  <a:srgbClr val="C00000"/>
                </a:solidFill>
              </a:rPr>
              <a:t>Expectation for Kachess and Keechelus year-to-year</a:t>
            </a:r>
            <a:endParaRPr lang="en-US" sz="2400" b="1" dirty="0">
              <a:solidFill>
                <a:srgbClr val="C00000"/>
              </a:solidFill>
            </a:endParaRPr>
          </a:p>
        </p:txBody>
      </p:sp>
      <p:sp>
        <p:nvSpPr>
          <p:cNvPr id="6" name="TextBox 5"/>
          <p:cNvSpPr txBox="1"/>
          <p:nvPr/>
        </p:nvSpPr>
        <p:spPr>
          <a:xfrm>
            <a:off x="8229600" y="943641"/>
            <a:ext cx="1144865" cy="923330"/>
          </a:xfrm>
          <a:prstGeom prst="rect">
            <a:avLst/>
          </a:prstGeom>
          <a:noFill/>
        </p:spPr>
        <p:txBody>
          <a:bodyPr wrap="none" rtlCol="0">
            <a:spAutoFit/>
          </a:bodyPr>
          <a:lstStyle/>
          <a:p>
            <a:r>
              <a:rPr lang="en-US" b="1" i="1" dirty="0" smtClean="0"/>
              <a:t>Daphnia</a:t>
            </a:r>
          </a:p>
          <a:p>
            <a:r>
              <a:rPr lang="en-US" i="1" dirty="0" smtClean="0"/>
              <a:t>Bosmina</a:t>
            </a:r>
          </a:p>
          <a:p>
            <a:r>
              <a:rPr lang="en-US" i="1" dirty="0" smtClean="0"/>
              <a:t>Leptodora</a:t>
            </a:r>
            <a:endParaRPr lang="en-US" i="1" dirty="0"/>
          </a:p>
        </p:txBody>
      </p:sp>
    </p:spTree>
    <p:extLst>
      <p:ext uri="{BB962C8B-B14F-4D97-AF65-F5344CB8AC3E}">
        <p14:creationId xmlns:p14="http://schemas.microsoft.com/office/powerpoint/2010/main" val="2330482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055" y="795647"/>
            <a:ext cx="6429498" cy="5947912"/>
          </a:xfrm>
          <a:prstGeom prst="rect">
            <a:avLst/>
          </a:prstGeom>
        </p:spPr>
      </p:pic>
      <p:sp>
        <p:nvSpPr>
          <p:cNvPr id="2" name="Title 1"/>
          <p:cNvSpPr>
            <a:spLocks noGrp="1"/>
          </p:cNvSpPr>
          <p:nvPr>
            <p:ph type="title"/>
          </p:nvPr>
        </p:nvSpPr>
        <p:spPr>
          <a:xfrm>
            <a:off x="90055" y="-157037"/>
            <a:ext cx="10515600" cy="1325563"/>
          </a:xfrm>
        </p:spPr>
        <p:txBody>
          <a:bodyPr>
            <a:normAutofit/>
          </a:bodyPr>
          <a:lstStyle/>
          <a:p>
            <a:r>
              <a:rPr lang="en-US" sz="6000" dirty="0" smtClean="0"/>
              <a:t>Bioenergetic growth responses</a:t>
            </a:r>
            <a:endParaRPr lang="en-US" sz="60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75427" y="1042386"/>
            <a:ext cx="5027705" cy="4714504"/>
          </a:xfrm>
          <a:prstGeom prst="rect">
            <a:avLst/>
          </a:prstGeom>
        </p:spPr>
      </p:pic>
      <p:sp>
        <p:nvSpPr>
          <p:cNvPr id="9" name="Rectangle 8"/>
          <p:cNvSpPr/>
          <p:nvPr/>
        </p:nvSpPr>
        <p:spPr>
          <a:xfrm>
            <a:off x="10279290" y="951069"/>
            <a:ext cx="1508167" cy="411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37483" y="951069"/>
            <a:ext cx="2352311" cy="461665"/>
          </a:xfrm>
          <a:prstGeom prst="rect">
            <a:avLst/>
          </a:prstGeom>
          <a:noFill/>
        </p:spPr>
        <p:txBody>
          <a:bodyPr wrap="none" rtlCol="0">
            <a:spAutoFit/>
          </a:bodyPr>
          <a:lstStyle/>
          <a:p>
            <a:r>
              <a:rPr lang="en-US" sz="2400" b="1" dirty="0" smtClean="0"/>
              <a:t>Temperature (°C)</a:t>
            </a:r>
            <a:endParaRPr lang="en-US" sz="2400" b="1" dirty="0"/>
          </a:p>
        </p:txBody>
      </p:sp>
      <p:sp>
        <p:nvSpPr>
          <p:cNvPr id="11" name="Rectangle 10"/>
          <p:cNvSpPr/>
          <p:nvPr/>
        </p:nvSpPr>
        <p:spPr>
          <a:xfrm>
            <a:off x="7543840" y="1769422"/>
            <a:ext cx="3939599" cy="961902"/>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43840" y="2731324"/>
            <a:ext cx="3939599" cy="938150"/>
          </a:xfrm>
          <a:prstGeom prst="rect">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83887" y="1288470"/>
            <a:ext cx="399921" cy="1552265"/>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83887" y="2960679"/>
            <a:ext cx="399921" cy="1552265"/>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65723" y="4689495"/>
            <a:ext cx="399921" cy="1796649"/>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56155" y="1288469"/>
            <a:ext cx="399921" cy="1552265"/>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56154" y="2993470"/>
            <a:ext cx="399921" cy="1552265"/>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56153" y="4705557"/>
            <a:ext cx="399921" cy="1780586"/>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91260" y="1274084"/>
            <a:ext cx="992628" cy="1510044"/>
          </a:xfrm>
          <a:prstGeom prst="rect">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04713" y="2962520"/>
            <a:ext cx="992628" cy="1550424"/>
          </a:xfrm>
          <a:prstGeom prst="rect">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715500" y="4689494"/>
            <a:ext cx="992628" cy="1796649"/>
          </a:xfrm>
          <a:prstGeom prst="rect">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63525" y="4707398"/>
            <a:ext cx="992628" cy="1778745"/>
          </a:xfrm>
          <a:prstGeom prst="rect">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647247" y="2962520"/>
            <a:ext cx="1008905" cy="1550424"/>
          </a:xfrm>
          <a:prstGeom prst="rect">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47248" y="1274084"/>
            <a:ext cx="1008904" cy="1550424"/>
          </a:xfrm>
          <a:prstGeom prst="rect">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367554" y="5723868"/>
            <a:ext cx="3668055" cy="523220"/>
          </a:xfrm>
          <a:prstGeom prst="rect">
            <a:avLst/>
          </a:prstGeom>
          <a:noFill/>
        </p:spPr>
        <p:txBody>
          <a:bodyPr wrap="none" rtlCol="0">
            <a:spAutoFit/>
          </a:bodyPr>
          <a:lstStyle/>
          <a:p>
            <a:r>
              <a:rPr lang="en-US" sz="2800" dirty="0" smtClean="0"/>
              <a:t>Kokanee: 19-55 % Cmax</a:t>
            </a:r>
            <a:endParaRPr lang="en-US" sz="2800" dirty="0"/>
          </a:p>
        </p:txBody>
      </p:sp>
      <p:sp>
        <p:nvSpPr>
          <p:cNvPr id="26" name="TextBox 25"/>
          <p:cNvSpPr txBox="1"/>
          <p:nvPr/>
        </p:nvSpPr>
        <p:spPr>
          <a:xfrm>
            <a:off x="7392092" y="6173682"/>
            <a:ext cx="3793539" cy="523220"/>
          </a:xfrm>
          <a:prstGeom prst="rect">
            <a:avLst/>
          </a:prstGeom>
          <a:noFill/>
        </p:spPr>
        <p:txBody>
          <a:bodyPr wrap="none" rtlCol="0">
            <a:spAutoFit/>
          </a:bodyPr>
          <a:lstStyle/>
          <a:p>
            <a:r>
              <a:rPr lang="en-US" sz="2800" dirty="0" smtClean="0"/>
              <a:t>Bull trout: 35-54 % Cmax</a:t>
            </a:r>
            <a:endParaRPr lang="en-US" sz="2800" dirty="0"/>
          </a:p>
        </p:txBody>
      </p:sp>
    </p:spTree>
    <p:extLst>
      <p:ext uri="{BB962C8B-B14F-4D97-AF65-F5344CB8AC3E}">
        <p14:creationId xmlns:p14="http://schemas.microsoft.com/office/powerpoint/2010/main" val="1619956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7687733"/>
          </a:xfrm>
        </p:spPr>
      </p:pic>
      <p:sp>
        <p:nvSpPr>
          <p:cNvPr id="2" name="Title 1"/>
          <p:cNvSpPr>
            <a:spLocks noGrp="1"/>
          </p:cNvSpPr>
          <p:nvPr>
            <p:ph type="title"/>
          </p:nvPr>
        </p:nvSpPr>
        <p:spPr>
          <a:xfrm>
            <a:off x="102870" y="-1"/>
            <a:ext cx="10515600" cy="1325563"/>
          </a:xfrm>
        </p:spPr>
        <p:txBody>
          <a:bodyPr>
            <a:normAutofit/>
          </a:bodyPr>
          <a:lstStyle/>
          <a:p>
            <a:r>
              <a:rPr lang="en-US" sz="6600" b="1" dirty="0" smtClean="0">
                <a:solidFill>
                  <a:schemeClr val="bg1"/>
                </a:solidFill>
              </a:rPr>
              <a:t>Impacts on bull trout?</a:t>
            </a:r>
            <a:endParaRPr lang="en-US" sz="6600" b="1" dirty="0">
              <a:solidFill>
                <a:schemeClr val="bg1"/>
              </a:solidFill>
            </a:endParaRPr>
          </a:p>
        </p:txBody>
      </p:sp>
      <p:sp>
        <p:nvSpPr>
          <p:cNvPr id="5" name="Title 1"/>
          <p:cNvSpPr txBox="1">
            <a:spLocks/>
          </p:cNvSpPr>
          <p:nvPr/>
        </p:nvSpPr>
        <p:spPr>
          <a:xfrm>
            <a:off x="102870" y="5452268"/>
            <a:ext cx="1208913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1"/>
                </a:solidFill>
              </a:rPr>
              <a:t>Contemporary food web structure: identify and quantify key predator-prey interactions</a:t>
            </a:r>
            <a:endParaRPr lang="en-US" sz="4800" b="1" dirty="0">
              <a:solidFill>
                <a:schemeClr val="bg1"/>
              </a:solidFill>
            </a:endParaRPr>
          </a:p>
        </p:txBody>
      </p:sp>
    </p:spTree>
    <p:extLst>
      <p:ext uri="{BB962C8B-B14F-4D97-AF65-F5344CB8AC3E}">
        <p14:creationId xmlns:p14="http://schemas.microsoft.com/office/powerpoint/2010/main" val="4776246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62" y="16466"/>
            <a:ext cx="10515600" cy="1325563"/>
          </a:xfrm>
        </p:spPr>
        <p:txBody>
          <a:bodyPr>
            <a:normAutofit fontScale="90000"/>
          </a:bodyPr>
          <a:lstStyle/>
          <a:p>
            <a:r>
              <a:rPr lang="en-US" sz="6600" dirty="0" smtClean="0"/>
              <a:t>Summary: foraging-growth env.</a:t>
            </a:r>
            <a:endParaRPr lang="en-US" sz="6600" dirty="0"/>
          </a:p>
        </p:txBody>
      </p:sp>
      <p:sp>
        <p:nvSpPr>
          <p:cNvPr id="3" name="Content Placeholder 2"/>
          <p:cNvSpPr>
            <a:spLocks noGrp="1"/>
          </p:cNvSpPr>
          <p:nvPr>
            <p:ph idx="1"/>
          </p:nvPr>
        </p:nvSpPr>
        <p:spPr>
          <a:xfrm>
            <a:off x="241362" y="1310876"/>
            <a:ext cx="11085006" cy="4826976"/>
          </a:xfrm>
        </p:spPr>
        <p:txBody>
          <a:bodyPr>
            <a:normAutofit/>
          </a:bodyPr>
          <a:lstStyle/>
          <a:p>
            <a:r>
              <a:rPr lang="en-US" sz="3200" i="1" dirty="0" smtClean="0"/>
              <a:t>Daphnia</a:t>
            </a:r>
            <a:r>
              <a:rPr lang="en-US" sz="3200" dirty="0" smtClean="0"/>
              <a:t> density highest in warm epilimnion (peaks in June)</a:t>
            </a:r>
          </a:p>
          <a:p>
            <a:r>
              <a:rPr lang="en-US" sz="3200" dirty="0" smtClean="0"/>
              <a:t>Warm epilimnion avoided by kokanee. Likely reliant on lower food supply in metalimnion July-September </a:t>
            </a:r>
          </a:p>
          <a:p>
            <a:r>
              <a:rPr lang="en-US" sz="3200" dirty="0" smtClean="0"/>
              <a:t>Kokanee, bull trout, and burbot should respond similarly to shifts in thermal environment</a:t>
            </a:r>
          </a:p>
          <a:p>
            <a:r>
              <a:rPr lang="en-US" sz="3200" dirty="0" smtClean="0"/>
              <a:t>Average monthly thermal experience: </a:t>
            </a:r>
            <a:r>
              <a:rPr lang="en-US" sz="3200" b="1" dirty="0" smtClean="0">
                <a:solidFill>
                  <a:srgbClr val="7030A0"/>
                </a:solidFill>
              </a:rPr>
              <a:t>COLD</a:t>
            </a:r>
          </a:p>
          <a:p>
            <a:r>
              <a:rPr lang="en-US" sz="3200" dirty="0" smtClean="0"/>
              <a:t>Northern pikeminnow unlikely to significantly impact kokanee</a:t>
            </a:r>
          </a:p>
          <a:p>
            <a:r>
              <a:rPr lang="en-US" sz="3200" dirty="0" smtClean="0"/>
              <a:t>Key data gap: seasonal diet of burbot and NPM</a:t>
            </a:r>
          </a:p>
          <a:p>
            <a:endParaRPr lang="en-US" sz="3200" dirty="0" smtClean="0"/>
          </a:p>
        </p:txBody>
      </p:sp>
    </p:spTree>
    <p:extLst>
      <p:ext uri="{BB962C8B-B14F-4D97-AF65-F5344CB8AC3E}">
        <p14:creationId xmlns:p14="http://schemas.microsoft.com/office/powerpoint/2010/main" val="1224668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5" y="199583"/>
            <a:ext cx="10515600" cy="1325563"/>
          </a:xfrm>
        </p:spPr>
        <p:txBody>
          <a:bodyPr>
            <a:noAutofit/>
          </a:bodyPr>
          <a:lstStyle/>
          <a:p>
            <a:r>
              <a:rPr lang="en-US" sz="4800" dirty="0" smtClean="0"/>
              <a:t>What’s limiting kokanee production in Kachess and Keechelus?</a:t>
            </a:r>
            <a:endParaRPr lang="en-US" sz="4800" dirty="0"/>
          </a:p>
        </p:txBody>
      </p:sp>
      <p:sp>
        <p:nvSpPr>
          <p:cNvPr id="3" name="Content Placeholder 2"/>
          <p:cNvSpPr>
            <a:spLocks noGrp="1"/>
          </p:cNvSpPr>
          <p:nvPr>
            <p:ph idx="1"/>
          </p:nvPr>
        </p:nvSpPr>
        <p:spPr>
          <a:xfrm>
            <a:off x="553192" y="1678418"/>
            <a:ext cx="7213270" cy="585066"/>
          </a:xfrm>
        </p:spPr>
        <p:txBody>
          <a:bodyPr>
            <a:noAutofit/>
          </a:bodyPr>
          <a:lstStyle/>
          <a:p>
            <a:r>
              <a:rPr lang="en-US" sz="3200" dirty="0" smtClean="0"/>
              <a:t>Temperature, food supply, predation?</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6450" y="1070776"/>
            <a:ext cx="3829060" cy="5673623"/>
          </a:xfrm>
          <a:prstGeom prst="rect">
            <a:avLst/>
          </a:prstGeom>
        </p:spPr>
      </p:pic>
      <p:sp>
        <p:nvSpPr>
          <p:cNvPr id="14" name="TextBox 13"/>
          <p:cNvSpPr txBox="1"/>
          <p:nvPr/>
        </p:nvSpPr>
        <p:spPr>
          <a:xfrm>
            <a:off x="1276437" y="2416756"/>
            <a:ext cx="5988660" cy="954107"/>
          </a:xfrm>
          <a:prstGeom prst="rect">
            <a:avLst/>
          </a:prstGeom>
          <a:noFill/>
        </p:spPr>
        <p:txBody>
          <a:bodyPr wrap="square" rtlCol="0">
            <a:spAutoFit/>
          </a:bodyPr>
          <a:lstStyle/>
          <a:p>
            <a:r>
              <a:rPr lang="en-US" sz="2800" b="1" dirty="0" smtClean="0"/>
              <a:t>(1) </a:t>
            </a:r>
            <a:r>
              <a:rPr lang="en-US" sz="2800" dirty="0" smtClean="0"/>
              <a:t>Seasonal carrying capacity of kokanee </a:t>
            </a:r>
            <a:endParaRPr lang="en-US" sz="2800" dirty="0"/>
          </a:p>
        </p:txBody>
      </p:sp>
      <p:sp>
        <p:nvSpPr>
          <p:cNvPr id="15" name="TextBox 14"/>
          <p:cNvSpPr txBox="1"/>
          <p:nvPr/>
        </p:nvSpPr>
        <p:spPr>
          <a:xfrm>
            <a:off x="1276437" y="3632148"/>
            <a:ext cx="5011630" cy="523220"/>
          </a:xfrm>
          <a:prstGeom prst="rect">
            <a:avLst/>
          </a:prstGeom>
          <a:noFill/>
        </p:spPr>
        <p:txBody>
          <a:bodyPr wrap="square" rtlCol="0">
            <a:spAutoFit/>
          </a:bodyPr>
          <a:lstStyle/>
          <a:p>
            <a:r>
              <a:rPr lang="en-US" sz="2800" b="1" dirty="0" smtClean="0"/>
              <a:t>(2) </a:t>
            </a:r>
            <a:r>
              <a:rPr lang="en-US" sz="2800" dirty="0" smtClean="0"/>
              <a:t>Predation by bull trout</a:t>
            </a:r>
            <a:endParaRPr lang="en-US" sz="2800" dirty="0"/>
          </a:p>
        </p:txBody>
      </p:sp>
      <p:sp>
        <p:nvSpPr>
          <p:cNvPr id="25" name="Content Placeholder 2"/>
          <p:cNvSpPr txBox="1">
            <a:spLocks/>
          </p:cNvSpPr>
          <p:nvPr/>
        </p:nvSpPr>
        <p:spPr>
          <a:xfrm>
            <a:off x="553192" y="4805039"/>
            <a:ext cx="7213270" cy="1431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Bioenergetics modeling: feeding rate &amp; population-level consumption demand vs. biomass and production of key prey</a:t>
            </a:r>
            <a:endParaRPr lang="en-US" sz="3200" dirty="0"/>
          </a:p>
        </p:txBody>
      </p:sp>
    </p:spTree>
    <p:extLst>
      <p:ext uri="{BB962C8B-B14F-4D97-AF65-F5344CB8AC3E}">
        <p14:creationId xmlns:p14="http://schemas.microsoft.com/office/powerpoint/2010/main" val="2967974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949" y="-125260"/>
            <a:ext cx="10515600" cy="1325563"/>
          </a:xfrm>
        </p:spPr>
        <p:txBody>
          <a:bodyPr>
            <a:normAutofit/>
          </a:bodyPr>
          <a:lstStyle/>
          <a:p>
            <a:r>
              <a:rPr lang="en-US" sz="6000" dirty="0" smtClean="0"/>
              <a:t>Growth of kokanee</a:t>
            </a:r>
            <a:endParaRPr lang="en-US" sz="6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6949" y="907823"/>
            <a:ext cx="10172179" cy="5682699"/>
          </a:xfrm>
          <a:prstGeom prst="rect">
            <a:avLst/>
          </a:prstGeom>
        </p:spPr>
      </p:pic>
      <p:sp>
        <p:nvSpPr>
          <p:cNvPr id="5" name="TextBox 4"/>
          <p:cNvSpPr txBox="1"/>
          <p:nvPr/>
        </p:nvSpPr>
        <p:spPr>
          <a:xfrm>
            <a:off x="7214991" y="4089795"/>
            <a:ext cx="4634631" cy="954107"/>
          </a:xfrm>
          <a:prstGeom prst="rect">
            <a:avLst/>
          </a:prstGeom>
          <a:noFill/>
        </p:spPr>
        <p:txBody>
          <a:bodyPr wrap="square" rtlCol="0">
            <a:spAutoFit/>
          </a:bodyPr>
          <a:lstStyle/>
          <a:p>
            <a:r>
              <a:rPr lang="en-US" sz="2800" dirty="0" smtClean="0"/>
              <a:t>KOK captured Aug-Sept. in Kachess and Keechelus 2014</a:t>
            </a:r>
            <a:endParaRPr lang="en-US" sz="2800" dirty="0"/>
          </a:p>
        </p:txBody>
      </p:sp>
      <p:sp>
        <p:nvSpPr>
          <p:cNvPr id="6" name="TextBox 5"/>
          <p:cNvSpPr txBox="1"/>
          <p:nvPr/>
        </p:nvSpPr>
        <p:spPr>
          <a:xfrm>
            <a:off x="7214991" y="5352685"/>
            <a:ext cx="4797469" cy="954107"/>
          </a:xfrm>
          <a:prstGeom prst="rect">
            <a:avLst/>
          </a:prstGeom>
          <a:noFill/>
        </p:spPr>
        <p:txBody>
          <a:bodyPr wrap="square" rtlCol="0">
            <a:spAutoFit/>
          </a:bodyPr>
          <a:lstStyle/>
          <a:p>
            <a:r>
              <a:rPr lang="en-US" sz="2800" dirty="0" smtClean="0"/>
              <a:t>Size &amp; age designations from Mongillo and Faulconer (1982)</a:t>
            </a:r>
            <a:endParaRPr lang="en-US" sz="2800" dirty="0"/>
          </a:p>
        </p:txBody>
      </p:sp>
    </p:spTree>
    <p:extLst>
      <p:ext uri="{BB962C8B-B14F-4D97-AF65-F5344CB8AC3E}">
        <p14:creationId xmlns:p14="http://schemas.microsoft.com/office/powerpoint/2010/main" val="763729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3059" y="813916"/>
            <a:ext cx="4156270" cy="5913294"/>
          </a:xfrm>
          <a:prstGeom prst="rect">
            <a:avLst/>
          </a:prstGeom>
        </p:spPr>
      </p:pic>
      <p:sp>
        <p:nvSpPr>
          <p:cNvPr id="2" name="Title 1"/>
          <p:cNvSpPr>
            <a:spLocks noGrp="1"/>
          </p:cNvSpPr>
          <p:nvPr>
            <p:ph type="title"/>
          </p:nvPr>
        </p:nvSpPr>
        <p:spPr>
          <a:xfrm>
            <a:off x="0" y="-213389"/>
            <a:ext cx="10515600" cy="1325563"/>
          </a:xfrm>
        </p:spPr>
        <p:txBody>
          <a:bodyPr>
            <a:normAutofit/>
          </a:bodyPr>
          <a:lstStyle/>
          <a:p>
            <a:r>
              <a:rPr lang="en-US" sz="5400" dirty="0" smtClean="0"/>
              <a:t>Population dynamics of kokanee</a:t>
            </a:r>
            <a:endParaRPr lang="en-US" sz="5400" dirty="0"/>
          </a:p>
        </p:txBody>
      </p:sp>
      <p:sp>
        <p:nvSpPr>
          <p:cNvPr id="5" name="TextBox 4"/>
          <p:cNvSpPr txBox="1"/>
          <p:nvPr/>
        </p:nvSpPr>
        <p:spPr>
          <a:xfrm>
            <a:off x="4869492" y="1964315"/>
            <a:ext cx="6934200" cy="954107"/>
          </a:xfrm>
          <a:prstGeom prst="rect">
            <a:avLst/>
          </a:prstGeom>
          <a:noFill/>
        </p:spPr>
        <p:txBody>
          <a:bodyPr wrap="square" rtlCol="0">
            <a:spAutoFit/>
          </a:bodyPr>
          <a:lstStyle/>
          <a:p>
            <a:r>
              <a:rPr lang="en-US" sz="2800" b="1" dirty="0" smtClean="0"/>
              <a:t>(2) “Natural cohort” </a:t>
            </a:r>
            <a:r>
              <a:rPr lang="en-US" sz="2800" dirty="0" smtClean="0"/>
              <a:t>with </a:t>
            </a:r>
            <a:r>
              <a:rPr lang="en-US" sz="2800" dirty="0"/>
              <a:t>a</a:t>
            </a:r>
            <a:r>
              <a:rPr lang="en-US" sz="2800" dirty="0" smtClean="0"/>
              <a:t>nnual recruitment: 365,000 fry (35 mm FL) April 1</a:t>
            </a:r>
            <a:r>
              <a:rPr lang="en-US" sz="2800" baseline="30000" dirty="0" smtClean="0"/>
              <a:t>st</a:t>
            </a:r>
            <a:endParaRPr lang="en-US" sz="2800" dirty="0"/>
          </a:p>
        </p:txBody>
      </p:sp>
      <p:sp>
        <p:nvSpPr>
          <p:cNvPr id="6" name="TextBox 5"/>
          <p:cNvSpPr txBox="1"/>
          <p:nvPr/>
        </p:nvSpPr>
        <p:spPr>
          <a:xfrm>
            <a:off x="4869492" y="3184408"/>
            <a:ext cx="5257800" cy="523220"/>
          </a:xfrm>
          <a:prstGeom prst="rect">
            <a:avLst/>
          </a:prstGeom>
          <a:noFill/>
        </p:spPr>
        <p:txBody>
          <a:bodyPr wrap="square" rtlCol="0">
            <a:spAutoFit/>
          </a:bodyPr>
          <a:lstStyle/>
          <a:p>
            <a:r>
              <a:rPr lang="en-US" sz="2800" b="1" dirty="0" smtClean="0"/>
              <a:t>(3) </a:t>
            </a:r>
            <a:r>
              <a:rPr lang="en-US" sz="2800" dirty="0" smtClean="0"/>
              <a:t>Annual survival rate (S): 27%</a:t>
            </a:r>
            <a:endParaRPr lang="en-US" sz="2800" dirty="0"/>
          </a:p>
        </p:txBody>
      </p:sp>
      <p:sp>
        <p:nvSpPr>
          <p:cNvPr id="7" name="TextBox 6"/>
          <p:cNvSpPr txBox="1"/>
          <p:nvPr/>
        </p:nvSpPr>
        <p:spPr>
          <a:xfrm>
            <a:off x="4869492" y="5500904"/>
            <a:ext cx="4838179" cy="954107"/>
          </a:xfrm>
          <a:prstGeom prst="rect">
            <a:avLst/>
          </a:prstGeom>
          <a:noFill/>
        </p:spPr>
        <p:txBody>
          <a:bodyPr wrap="square" rtlCol="0">
            <a:spAutoFit/>
          </a:bodyPr>
          <a:lstStyle/>
          <a:p>
            <a:r>
              <a:rPr lang="en-US" sz="2800" b="1" dirty="0" smtClean="0"/>
              <a:t>(4) </a:t>
            </a:r>
            <a:r>
              <a:rPr lang="en-US" sz="2800" dirty="0" smtClean="0"/>
              <a:t>Spawning Sep. 1st at age-2 (50% of cohort) and age-3</a:t>
            </a:r>
            <a:endParaRPr lang="en-US" sz="2800" dirty="0"/>
          </a:p>
        </p:txBody>
      </p:sp>
      <p:sp>
        <p:nvSpPr>
          <p:cNvPr id="8" name="TextBox 7"/>
          <p:cNvSpPr txBox="1"/>
          <p:nvPr/>
        </p:nvSpPr>
        <p:spPr>
          <a:xfrm>
            <a:off x="4869492" y="827919"/>
            <a:ext cx="6454037" cy="1384995"/>
          </a:xfrm>
          <a:prstGeom prst="rect">
            <a:avLst/>
          </a:prstGeom>
          <a:noFill/>
        </p:spPr>
        <p:txBody>
          <a:bodyPr wrap="square" rtlCol="0">
            <a:spAutoFit/>
          </a:bodyPr>
          <a:lstStyle/>
          <a:p>
            <a:r>
              <a:rPr lang="en-US" sz="2800" b="1" dirty="0" smtClean="0"/>
              <a:t>(1)</a:t>
            </a:r>
            <a:r>
              <a:rPr lang="en-US" sz="2800" dirty="0" smtClean="0"/>
              <a:t> </a:t>
            </a:r>
            <a:r>
              <a:rPr lang="en-US" sz="2800" b="1" dirty="0" smtClean="0"/>
              <a:t>365,801</a:t>
            </a:r>
            <a:r>
              <a:rPr lang="en-US" sz="2800" dirty="0" smtClean="0"/>
              <a:t> KOK fry </a:t>
            </a:r>
            <a:r>
              <a:rPr lang="en-US" sz="2800" dirty="0"/>
              <a:t>stocked into Kachess June </a:t>
            </a:r>
            <a:r>
              <a:rPr lang="en-US" sz="2800" dirty="0" smtClean="0"/>
              <a:t>2014</a:t>
            </a:r>
            <a:endParaRPr lang="en-US" sz="2800" dirty="0"/>
          </a:p>
          <a:p>
            <a:endParaRPr lang="en-US" sz="2800" dirty="0"/>
          </a:p>
        </p:txBody>
      </p:sp>
      <p:sp>
        <p:nvSpPr>
          <p:cNvPr id="10" name="TextBox 9"/>
          <p:cNvSpPr txBox="1"/>
          <p:nvPr/>
        </p:nvSpPr>
        <p:spPr>
          <a:xfrm>
            <a:off x="5419791" y="3817858"/>
            <a:ext cx="2733807" cy="769441"/>
          </a:xfrm>
          <a:prstGeom prst="rect">
            <a:avLst/>
          </a:prstGeom>
          <a:noFill/>
        </p:spPr>
        <p:txBody>
          <a:bodyPr wrap="square" rtlCol="0">
            <a:spAutoFit/>
          </a:bodyPr>
          <a:lstStyle/>
          <a:p>
            <a:r>
              <a:rPr lang="en-US" sz="4400" dirty="0" smtClean="0"/>
              <a:t>N</a:t>
            </a:r>
            <a:r>
              <a:rPr lang="en-US" sz="4400" baseline="-25000" dirty="0" smtClean="0"/>
              <a:t>t</a:t>
            </a:r>
            <a:r>
              <a:rPr lang="en-US" sz="4400" dirty="0" smtClean="0"/>
              <a:t> = N</a:t>
            </a:r>
            <a:r>
              <a:rPr lang="en-US" sz="4400" baseline="-25000" dirty="0" smtClean="0"/>
              <a:t>0</a:t>
            </a:r>
            <a:r>
              <a:rPr lang="en-US" sz="4400" dirty="0" smtClean="0"/>
              <a:t>·e</a:t>
            </a:r>
            <a:r>
              <a:rPr lang="en-US" sz="4400" baseline="30000" dirty="0" smtClean="0"/>
              <a:t>-</a:t>
            </a:r>
            <a:r>
              <a:rPr lang="en-US" sz="4400" i="1" baseline="30000" dirty="0" smtClean="0"/>
              <a:t>Z</a:t>
            </a:r>
            <a:r>
              <a:rPr lang="en-US" sz="4400" baseline="30000" dirty="0" smtClean="0"/>
              <a:t>t</a:t>
            </a:r>
            <a:endParaRPr lang="en-US" sz="4400" baseline="30000" dirty="0"/>
          </a:p>
        </p:txBody>
      </p:sp>
      <p:sp>
        <p:nvSpPr>
          <p:cNvPr id="11" name="TextBox 10"/>
          <p:cNvSpPr txBox="1"/>
          <p:nvPr/>
        </p:nvSpPr>
        <p:spPr>
          <a:xfrm>
            <a:off x="5419791" y="4621232"/>
            <a:ext cx="2733807" cy="769441"/>
          </a:xfrm>
          <a:prstGeom prst="rect">
            <a:avLst/>
          </a:prstGeom>
          <a:noFill/>
        </p:spPr>
        <p:txBody>
          <a:bodyPr wrap="square" rtlCol="0">
            <a:spAutoFit/>
          </a:bodyPr>
          <a:lstStyle/>
          <a:p>
            <a:r>
              <a:rPr lang="en-US" sz="4400" i="1" dirty="0" smtClean="0"/>
              <a:t>Z</a:t>
            </a:r>
            <a:r>
              <a:rPr lang="en-US" sz="4400" dirty="0" smtClean="0"/>
              <a:t> = -log</a:t>
            </a:r>
            <a:r>
              <a:rPr lang="en-US" sz="4400" baseline="-25000" dirty="0" smtClean="0"/>
              <a:t>e</a:t>
            </a:r>
            <a:r>
              <a:rPr lang="en-US" sz="4400" dirty="0" smtClean="0"/>
              <a:t>(S)</a:t>
            </a:r>
            <a:endParaRPr lang="en-US" sz="4400" baseline="30000" dirty="0"/>
          </a:p>
        </p:txBody>
      </p:sp>
    </p:spTree>
    <p:extLst>
      <p:ext uri="{BB962C8B-B14F-4D97-AF65-F5344CB8AC3E}">
        <p14:creationId xmlns:p14="http://schemas.microsoft.com/office/powerpoint/2010/main" val="3353096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502" y="93276"/>
            <a:ext cx="10515600" cy="1325563"/>
          </a:xfrm>
        </p:spPr>
        <p:txBody>
          <a:bodyPr>
            <a:normAutofit/>
          </a:bodyPr>
          <a:lstStyle/>
          <a:p>
            <a:r>
              <a:rPr lang="en-US" sz="6000" dirty="0" smtClean="0"/>
              <a:t>Diet and thermal experience</a:t>
            </a:r>
            <a:endParaRPr lang="en-US" sz="6000" dirty="0"/>
          </a:p>
        </p:txBody>
      </p:sp>
      <p:graphicFrame>
        <p:nvGraphicFramePr>
          <p:cNvPr id="4" name="Table 3"/>
          <p:cNvGraphicFramePr>
            <a:graphicFrameLocks noGrp="1"/>
          </p:cNvGraphicFramePr>
          <p:nvPr>
            <p:extLst>
              <p:ext uri="{D42A27DB-BD31-4B8C-83A1-F6EECF244321}">
                <p14:modId xmlns:p14="http://schemas.microsoft.com/office/powerpoint/2010/main" val="914206168"/>
              </p:ext>
            </p:extLst>
          </p:nvPr>
        </p:nvGraphicFramePr>
        <p:xfrm>
          <a:off x="383059" y="1268370"/>
          <a:ext cx="11158151" cy="5066311"/>
        </p:xfrm>
        <a:graphic>
          <a:graphicData uri="http://schemas.openxmlformats.org/drawingml/2006/table">
            <a:tbl>
              <a:tblPr firstRow="1" firstCol="1" bandRow="1">
                <a:tableStyleId>{2D5ABB26-0587-4C30-8999-92F81FD0307C}</a:tableStyleId>
              </a:tblPr>
              <a:tblGrid>
                <a:gridCol w="1858694"/>
                <a:gridCol w="1684927"/>
                <a:gridCol w="2256557"/>
                <a:gridCol w="1638191"/>
                <a:gridCol w="1859891"/>
                <a:gridCol w="1859891"/>
              </a:tblGrid>
              <a:tr h="826543">
                <a:tc>
                  <a:txBody>
                    <a:bodyPr/>
                    <a:lstStyle/>
                    <a:p>
                      <a:pPr marL="0" marR="0">
                        <a:lnSpc>
                          <a:spcPct val="107000"/>
                        </a:lnSpc>
                        <a:spcBef>
                          <a:spcPts val="0"/>
                        </a:spcBef>
                        <a:spcAft>
                          <a:spcPts val="0"/>
                        </a:spcAft>
                      </a:pPr>
                      <a:r>
                        <a:rPr lang="en-US" sz="2400" dirty="0">
                          <a:effectLst/>
                        </a:rPr>
                        <a:t>Calendar day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Simulation day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Thermal experience (°C)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Daphnia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Copepods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Other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3815">
                <a:tc>
                  <a:txBody>
                    <a:bodyPr/>
                    <a:lstStyle/>
                    <a:p>
                      <a:pPr marL="0" marR="0">
                        <a:lnSpc>
                          <a:spcPct val="107000"/>
                        </a:lnSpc>
                        <a:spcBef>
                          <a:spcPts val="0"/>
                        </a:spcBef>
                        <a:spcAft>
                          <a:spcPts val="0"/>
                        </a:spcAft>
                      </a:pPr>
                      <a:r>
                        <a:rPr lang="en-US" sz="2000">
                          <a:effectLst/>
                        </a:rPr>
                        <a:t>April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4.9 (6.9)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0.919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0.071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May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31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5.5 (7.5)</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0.226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0.733</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0.041</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June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62</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5.9 (7.9)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0.672</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0.316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0.012</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July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92</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6.4 (8.4)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0.990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0.000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August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123</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6.9 (8.9)</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0.990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0.000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September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154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6.7 (8.7)</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0.990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0.000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October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184</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5.7 (7.7)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0.990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0.000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November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215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4.7 (6.7)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0.990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0.000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December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245</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4.7 (6.7)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0.980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January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276</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4.7 (6.7)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0.980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February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307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4.7 (6.7)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0.980</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March 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335</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4.7 (6.7)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0.900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0.090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3815">
                <a:tc>
                  <a:txBody>
                    <a:bodyPr/>
                    <a:lstStyle/>
                    <a:p>
                      <a:pPr marL="0" marR="0">
                        <a:lnSpc>
                          <a:spcPct val="107000"/>
                        </a:lnSpc>
                        <a:spcBef>
                          <a:spcPts val="0"/>
                        </a:spcBef>
                        <a:spcAft>
                          <a:spcPts val="0"/>
                        </a:spcAft>
                      </a:pPr>
                      <a:r>
                        <a:rPr lang="en-US" sz="2000">
                          <a:effectLst/>
                        </a:rPr>
                        <a:t>March 31st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365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4.7 (6.7)</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0.010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0.918</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0.072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430330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357" y="137657"/>
            <a:ext cx="10515600" cy="1325563"/>
          </a:xfrm>
        </p:spPr>
        <p:txBody>
          <a:bodyPr>
            <a:normAutofit/>
          </a:bodyPr>
          <a:lstStyle/>
          <a:p>
            <a:r>
              <a:rPr lang="en-US" sz="6600" dirty="0" smtClean="0"/>
              <a:t>Bull trout </a:t>
            </a:r>
            <a:endParaRPr lang="en-US" sz="6600" dirty="0"/>
          </a:p>
        </p:txBody>
      </p:sp>
      <p:sp>
        <p:nvSpPr>
          <p:cNvPr id="3" name="Content Placeholder 2"/>
          <p:cNvSpPr>
            <a:spLocks noGrp="1"/>
          </p:cNvSpPr>
          <p:nvPr>
            <p:ph idx="1"/>
          </p:nvPr>
        </p:nvSpPr>
        <p:spPr>
          <a:xfrm>
            <a:off x="393357" y="1282915"/>
            <a:ext cx="10515600" cy="4351338"/>
          </a:xfrm>
        </p:spPr>
        <p:txBody>
          <a:bodyPr/>
          <a:lstStyle/>
          <a:p>
            <a:r>
              <a:rPr lang="en-US" dirty="0" smtClean="0"/>
              <a:t>Very little is know about bull trout in Kachess and Keechelus</a:t>
            </a:r>
          </a:p>
          <a:p>
            <a:r>
              <a:rPr lang="en-US" dirty="0" smtClean="0"/>
              <a:t>Low abundance (25-50 spawning adults), based on redd counts</a:t>
            </a:r>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98" y="2387166"/>
            <a:ext cx="6659186" cy="4198986"/>
          </a:xfrm>
          <a:prstGeom prst="rect">
            <a:avLst/>
          </a:prstGeom>
        </p:spPr>
      </p:pic>
    </p:spTree>
    <p:extLst>
      <p:ext uri="{BB962C8B-B14F-4D97-AF65-F5344CB8AC3E}">
        <p14:creationId xmlns:p14="http://schemas.microsoft.com/office/powerpoint/2010/main" val="749320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0339" y="197710"/>
            <a:ext cx="4252784" cy="2303935"/>
          </a:xfrm>
        </p:spPr>
        <p:txBody>
          <a:bodyPr>
            <a:normAutofit fontScale="90000"/>
          </a:bodyPr>
          <a:lstStyle/>
          <a:p>
            <a:r>
              <a:rPr lang="en-US" sz="3200" dirty="0"/>
              <a:t>Annual growth of 400-700 mm BLT tagged </a:t>
            </a:r>
            <a:r>
              <a:rPr lang="en-US" sz="3200" dirty="0" smtClean="0"/>
              <a:t>during spawning migrations in tribs of </a:t>
            </a:r>
            <a:r>
              <a:rPr lang="en-US" sz="3200" dirty="0"/>
              <a:t>Rimrock and </a:t>
            </a:r>
            <a:r>
              <a:rPr lang="en-US" sz="3200" dirty="0" smtClean="0"/>
              <a:t>Bumping (James 2002)</a:t>
            </a:r>
            <a:endParaRPr lang="en-US" sz="32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0185" t="18674" r="10791" b="21525"/>
          <a:stretch/>
        </p:blipFill>
        <p:spPr>
          <a:xfrm>
            <a:off x="195853" y="197710"/>
            <a:ext cx="7352066" cy="5387546"/>
          </a:xfrm>
          <a:prstGeom prst="rect">
            <a:avLst/>
          </a:prstGeom>
        </p:spPr>
      </p:pic>
      <p:sp>
        <p:nvSpPr>
          <p:cNvPr id="5" name="Title 1"/>
          <p:cNvSpPr txBox="1">
            <a:spLocks/>
          </p:cNvSpPr>
          <p:nvPr/>
        </p:nvSpPr>
        <p:spPr>
          <a:xfrm>
            <a:off x="7770339" y="4640563"/>
            <a:ext cx="4252784" cy="23039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Assumpitons: 100% diet of KOK, same thermal experience as KOK</a:t>
            </a:r>
            <a:endParaRPr lang="en-US" sz="3200" dirty="0"/>
          </a:p>
        </p:txBody>
      </p:sp>
      <p:sp>
        <p:nvSpPr>
          <p:cNvPr id="6" name="Title 1"/>
          <p:cNvSpPr txBox="1">
            <a:spLocks/>
          </p:cNvSpPr>
          <p:nvPr/>
        </p:nvSpPr>
        <p:spPr>
          <a:xfrm>
            <a:off x="7770339" y="2501645"/>
            <a:ext cx="4252784" cy="23039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Per-</a:t>
            </a:r>
            <a:r>
              <a:rPr lang="en-US" sz="3200" dirty="0" err="1" smtClean="0"/>
              <a:t>captia</a:t>
            </a:r>
            <a:r>
              <a:rPr lang="en-US" sz="3200" dirty="0" smtClean="0"/>
              <a:t> consumption of average individual in each size class?</a:t>
            </a:r>
            <a:endParaRPr lang="en-US" sz="3200" dirty="0"/>
          </a:p>
        </p:txBody>
      </p:sp>
    </p:spTree>
    <p:extLst>
      <p:ext uri="{BB962C8B-B14F-4D97-AF65-F5344CB8AC3E}">
        <p14:creationId xmlns:p14="http://schemas.microsoft.com/office/powerpoint/2010/main" val="2348402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10962" y="111211"/>
            <a:ext cx="9255211" cy="6558954"/>
          </a:xfrm>
          <a:prstGeom prst="rect">
            <a:avLst/>
          </a:prstGeom>
        </p:spPr>
      </p:pic>
    </p:spTree>
    <p:extLst>
      <p:ext uri="{BB962C8B-B14F-4D97-AF65-F5344CB8AC3E}">
        <p14:creationId xmlns:p14="http://schemas.microsoft.com/office/powerpoint/2010/main" val="8866999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2787" y="0"/>
            <a:ext cx="10946425" cy="6858000"/>
          </a:xfrm>
          <a:prstGeom prst="rect">
            <a:avLst/>
          </a:prstGeom>
        </p:spPr>
      </p:pic>
      <p:cxnSp>
        <p:nvCxnSpPr>
          <p:cNvPr id="6" name="Straight Connector 5"/>
          <p:cNvCxnSpPr/>
          <p:nvPr/>
        </p:nvCxnSpPr>
        <p:spPr>
          <a:xfrm flipV="1">
            <a:off x="5122211" y="3331708"/>
            <a:ext cx="2860253" cy="664970"/>
          </a:xfrm>
          <a:prstGeom prst="line">
            <a:avLst/>
          </a:prstGeom>
          <a:ln w="76200" cap="rnd">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20858278">
            <a:off x="5895932" y="3193271"/>
            <a:ext cx="1066510" cy="461665"/>
          </a:xfrm>
          <a:prstGeom prst="rect">
            <a:avLst/>
          </a:prstGeom>
          <a:noFill/>
        </p:spPr>
        <p:txBody>
          <a:bodyPr wrap="none" rtlCol="0">
            <a:spAutoFit/>
          </a:bodyPr>
          <a:lstStyle/>
          <a:p>
            <a:r>
              <a:rPr lang="en-US" sz="2400" b="1" dirty="0" smtClean="0">
                <a:solidFill>
                  <a:srgbClr val="FFFF00"/>
                </a:solidFill>
              </a:rPr>
              <a:t>400 cfs</a:t>
            </a:r>
            <a:endParaRPr lang="en-US" sz="2400" b="1" dirty="0">
              <a:solidFill>
                <a:srgbClr val="FFFF00"/>
              </a:solidFill>
            </a:endParaRPr>
          </a:p>
        </p:txBody>
      </p:sp>
      <p:sp>
        <p:nvSpPr>
          <p:cNvPr id="8" name="TextBox 7"/>
          <p:cNvSpPr txBox="1"/>
          <p:nvPr/>
        </p:nvSpPr>
        <p:spPr>
          <a:xfrm>
            <a:off x="7730792" y="4396631"/>
            <a:ext cx="1197059" cy="461665"/>
          </a:xfrm>
          <a:prstGeom prst="rect">
            <a:avLst/>
          </a:prstGeom>
          <a:solidFill>
            <a:schemeClr val="tx1"/>
          </a:solidFill>
        </p:spPr>
        <p:txBody>
          <a:bodyPr wrap="none" rtlCol="0">
            <a:spAutoFit/>
          </a:bodyPr>
          <a:lstStyle/>
          <a:p>
            <a:r>
              <a:rPr lang="en-US" sz="2400" b="1" dirty="0" smtClean="0">
                <a:solidFill>
                  <a:srgbClr val="FFFF00"/>
                </a:solidFill>
              </a:rPr>
              <a:t>Kachess</a:t>
            </a:r>
            <a:endParaRPr lang="en-US" sz="2400" b="1" dirty="0">
              <a:solidFill>
                <a:srgbClr val="FFFF00"/>
              </a:solidFill>
            </a:endParaRPr>
          </a:p>
        </p:txBody>
      </p:sp>
      <p:sp>
        <p:nvSpPr>
          <p:cNvPr id="9" name="TextBox 8"/>
          <p:cNvSpPr txBox="1"/>
          <p:nvPr/>
        </p:nvSpPr>
        <p:spPr>
          <a:xfrm>
            <a:off x="3836437" y="3393420"/>
            <a:ext cx="1471108" cy="461665"/>
          </a:xfrm>
          <a:prstGeom prst="rect">
            <a:avLst/>
          </a:prstGeom>
          <a:solidFill>
            <a:schemeClr val="tx1"/>
          </a:solidFill>
        </p:spPr>
        <p:txBody>
          <a:bodyPr wrap="none" rtlCol="0">
            <a:spAutoFit/>
          </a:bodyPr>
          <a:lstStyle/>
          <a:p>
            <a:r>
              <a:rPr lang="en-US" sz="2400" b="1" dirty="0" smtClean="0">
                <a:solidFill>
                  <a:srgbClr val="FFFF00"/>
                </a:solidFill>
              </a:rPr>
              <a:t>Keechelus</a:t>
            </a:r>
            <a:endParaRPr lang="en-US" sz="2400" b="1" dirty="0">
              <a:solidFill>
                <a:srgbClr val="FFFF00"/>
              </a:solidFill>
            </a:endParaRPr>
          </a:p>
        </p:txBody>
      </p:sp>
      <p:sp>
        <p:nvSpPr>
          <p:cNvPr id="11" name="TextBox 10"/>
          <p:cNvSpPr txBox="1"/>
          <p:nvPr/>
        </p:nvSpPr>
        <p:spPr>
          <a:xfrm>
            <a:off x="4801903" y="3984367"/>
            <a:ext cx="1294096" cy="830997"/>
          </a:xfrm>
          <a:prstGeom prst="rect">
            <a:avLst/>
          </a:prstGeom>
          <a:noFill/>
        </p:spPr>
        <p:txBody>
          <a:bodyPr wrap="square" rtlCol="0">
            <a:spAutoFit/>
          </a:bodyPr>
          <a:lstStyle/>
          <a:p>
            <a:r>
              <a:rPr lang="en-US" sz="2400" b="1" dirty="0" smtClean="0">
                <a:solidFill>
                  <a:srgbClr val="FFFF00"/>
                </a:solidFill>
              </a:rPr>
              <a:t>Existing outlet</a:t>
            </a:r>
            <a:endParaRPr lang="en-US" sz="2400" b="1" dirty="0">
              <a:solidFill>
                <a:srgbClr val="FFFF00"/>
              </a:solidFill>
            </a:endParaRPr>
          </a:p>
        </p:txBody>
      </p:sp>
      <p:sp>
        <p:nvSpPr>
          <p:cNvPr id="12" name="TextBox 11"/>
          <p:cNvSpPr txBox="1"/>
          <p:nvPr/>
        </p:nvSpPr>
        <p:spPr>
          <a:xfrm>
            <a:off x="7550829" y="2931755"/>
            <a:ext cx="1294096" cy="461665"/>
          </a:xfrm>
          <a:prstGeom prst="rect">
            <a:avLst/>
          </a:prstGeom>
          <a:noFill/>
        </p:spPr>
        <p:txBody>
          <a:bodyPr wrap="square" rtlCol="0">
            <a:spAutoFit/>
          </a:bodyPr>
          <a:lstStyle/>
          <a:p>
            <a:r>
              <a:rPr lang="en-US" sz="2400" b="1" dirty="0" smtClean="0">
                <a:solidFill>
                  <a:srgbClr val="FFFF00"/>
                </a:solidFill>
              </a:rPr>
              <a:t>Surface</a:t>
            </a:r>
            <a:endParaRPr lang="en-US" sz="2400" b="1" dirty="0">
              <a:solidFill>
                <a:srgbClr val="FFFF00"/>
              </a:solidFill>
            </a:endParaRPr>
          </a:p>
        </p:txBody>
      </p:sp>
      <p:sp>
        <p:nvSpPr>
          <p:cNvPr id="13" name="TextBox 12"/>
          <p:cNvSpPr txBox="1"/>
          <p:nvPr/>
        </p:nvSpPr>
        <p:spPr>
          <a:xfrm>
            <a:off x="4753433" y="1326141"/>
            <a:ext cx="3229031" cy="1384995"/>
          </a:xfrm>
          <a:prstGeom prst="rect">
            <a:avLst/>
          </a:prstGeom>
          <a:noFill/>
        </p:spPr>
        <p:txBody>
          <a:bodyPr wrap="square" rtlCol="0">
            <a:spAutoFit/>
          </a:bodyPr>
          <a:lstStyle/>
          <a:p>
            <a:r>
              <a:rPr lang="en-US" sz="2800" b="1" dirty="0" smtClean="0">
                <a:solidFill>
                  <a:srgbClr val="FFFF00"/>
                </a:solidFill>
              </a:rPr>
              <a:t>Don’t anticipate any measurable impact in Keechelus</a:t>
            </a:r>
            <a:endParaRPr lang="en-US" sz="2800" b="1" dirty="0">
              <a:solidFill>
                <a:srgbClr val="FFFF00"/>
              </a:solidFill>
            </a:endParaRPr>
          </a:p>
        </p:txBody>
      </p:sp>
    </p:spTree>
    <p:extLst>
      <p:ext uri="{BB962C8B-B14F-4D97-AF65-F5344CB8AC3E}">
        <p14:creationId xmlns:p14="http://schemas.microsoft.com/office/powerpoint/2010/main" val="33578120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6462" y="0"/>
            <a:ext cx="10515600" cy="1325563"/>
          </a:xfrm>
        </p:spPr>
        <p:txBody>
          <a:bodyPr>
            <a:normAutofit fontScale="90000"/>
          </a:bodyPr>
          <a:lstStyle/>
          <a:p>
            <a:r>
              <a:rPr lang="en-US" sz="6600" dirty="0" smtClean="0"/>
              <a:t>Kachess pumping plant (KDRPP)</a:t>
            </a:r>
            <a:endParaRPr lang="en-US" sz="6600" dirty="0"/>
          </a:p>
        </p:txBody>
      </p:sp>
      <p:sp>
        <p:nvSpPr>
          <p:cNvPr id="6" name="Rectangle 5"/>
          <p:cNvSpPr/>
          <p:nvPr/>
        </p:nvSpPr>
        <p:spPr>
          <a:xfrm>
            <a:off x="1780674" y="2037347"/>
            <a:ext cx="1748589" cy="44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461" y="1159603"/>
            <a:ext cx="9705475" cy="5433702"/>
          </a:xfrm>
          <a:prstGeom prst="rect">
            <a:avLst/>
          </a:prstGeom>
        </p:spPr>
      </p:pic>
      <p:sp>
        <p:nvSpPr>
          <p:cNvPr id="9" name="TextBox 8"/>
          <p:cNvSpPr txBox="1"/>
          <p:nvPr/>
        </p:nvSpPr>
        <p:spPr>
          <a:xfrm>
            <a:off x="1780673" y="1232772"/>
            <a:ext cx="2890728" cy="584775"/>
          </a:xfrm>
          <a:prstGeom prst="rect">
            <a:avLst/>
          </a:prstGeom>
          <a:noFill/>
        </p:spPr>
        <p:txBody>
          <a:bodyPr wrap="none" rtlCol="0">
            <a:spAutoFit/>
          </a:bodyPr>
          <a:lstStyle/>
          <a:p>
            <a:r>
              <a:rPr lang="en-US" sz="3200" dirty="0" smtClean="0"/>
              <a:t>Crest of spillway</a:t>
            </a:r>
            <a:endParaRPr lang="en-US" sz="3200" dirty="0"/>
          </a:p>
        </p:txBody>
      </p:sp>
      <p:sp>
        <p:nvSpPr>
          <p:cNvPr id="10" name="TextBox 9"/>
          <p:cNvSpPr txBox="1"/>
          <p:nvPr/>
        </p:nvSpPr>
        <p:spPr>
          <a:xfrm>
            <a:off x="1780673" y="2977150"/>
            <a:ext cx="2552174" cy="584775"/>
          </a:xfrm>
          <a:prstGeom prst="rect">
            <a:avLst/>
          </a:prstGeom>
          <a:noFill/>
        </p:spPr>
        <p:txBody>
          <a:bodyPr wrap="none" rtlCol="0">
            <a:spAutoFit/>
          </a:bodyPr>
          <a:lstStyle/>
          <a:p>
            <a:r>
              <a:rPr lang="en-US" sz="3200" dirty="0" smtClean="0"/>
              <a:t>Current outlet</a:t>
            </a:r>
            <a:endParaRPr lang="en-US" sz="3200" dirty="0"/>
          </a:p>
        </p:txBody>
      </p:sp>
      <p:sp>
        <p:nvSpPr>
          <p:cNvPr id="11" name="TextBox 10"/>
          <p:cNvSpPr txBox="1"/>
          <p:nvPr/>
        </p:nvSpPr>
        <p:spPr>
          <a:xfrm>
            <a:off x="1766109" y="4373125"/>
            <a:ext cx="2552174" cy="1077218"/>
          </a:xfrm>
          <a:prstGeom prst="rect">
            <a:avLst/>
          </a:prstGeom>
          <a:noFill/>
        </p:spPr>
        <p:txBody>
          <a:bodyPr wrap="square" rtlCol="0">
            <a:spAutoFit/>
          </a:bodyPr>
          <a:lstStyle/>
          <a:p>
            <a:r>
              <a:rPr lang="en-US" sz="3200" dirty="0" smtClean="0"/>
              <a:t>Proposed pump intake</a:t>
            </a:r>
            <a:endParaRPr lang="en-US" sz="3200" dirty="0"/>
          </a:p>
        </p:txBody>
      </p:sp>
      <p:cxnSp>
        <p:nvCxnSpPr>
          <p:cNvPr id="13" name="Straight Arrow Connector 12"/>
          <p:cNvCxnSpPr/>
          <p:nvPr/>
        </p:nvCxnSpPr>
        <p:spPr>
          <a:xfrm>
            <a:off x="9673390" y="3561925"/>
            <a:ext cx="0" cy="1888418"/>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99909" y="3683436"/>
            <a:ext cx="4158917" cy="1569660"/>
          </a:xfrm>
          <a:prstGeom prst="rect">
            <a:avLst/>
          </a:prstGeom>
          <a:noFill/>
        </p:spPr>
        <p:txBody>
          <a:bodyPr wrap="square" rtlCol="0">
            <a:spAutoFit/>
          </a:bodyPr>
          <a:lstStyle/>
          <a:p>
            <a:r>
              <a:rPr lang="en-US" sz="3200" dirty="0" smtClean="0"/>
              <a:t>Lower by additional </a:t>
            </a:r>
            <a:r>
              <a:rPr lang="en-US" sz="3200" b="1" dirty="0" smtClean="0"/>
              <a:t>80 ft </a:t>
            </a:r>
            <a:r>
              <a:rPr lang="en-US" sz="3200" dirty="0" smtClean="0"/>
              <a:t>to access </a:t>
            </a:r>
            <a:r>
              <a:rPr lang="en-US" sz="3200" b="1" dirty="0" smtClean="0"/>
              <a:t>200,000</a:t>
            </a:r>
            <a:r>
              <a:rPr lang="en-US" sz="3200" dirty="0" smtClean="0"/>
              <a:t> </a:t>
            </a:r>
            <a:r>
              <a:rPr lang="en-US" sz="3200" b="1" dirty="0" smtClean="0"/>
              <a:t>ac-ft</a:t>
            </a:r>
            <a:r>
              <a:rPr lang="en-US" sz="3200" dirty="0" smtClean="0"/>
              <a:t> of </a:t>
            </a:r>
            <a:r>
              <a:rPr lang="en-US" sz="3200" b="1" dirty="0" smtClean="0"/>
              <a:t>inactive</a:t>
            </a:r>
            <a:r>
              <a:rPr lang="en-US" sz="3200" dirty="0" smtClean="0"/>
              <a:t> storage </a:t>
            </a:r>
            <a:endParaRPr lang="en-US" sz="3200" dirty="0"/>
          </a:p>
        </p:txBody>
      </p:sp>
      <p:sp>
        <p:nvSpPr>
          <p:cNvPr id="18" name="TextBox 17"/>
          <p:cNvSpPr txBox="1"/>
          <p:nvPr/>
        </p:nvSpPr>
        <p:spPr>
          <a:xfrm>
            <a:off x="4711345" y="2714844"/>
            <a:ext cx="4106124" cy="646331"/>
          </a:xfrm>
          <a:prstGeom prst="rect">
            <a:avLst/>
          </a:prstGeom>
          <a:noFill/>
        </p:spPr>
        <p:txBody>
          <a:bodyPr wrap="none" rtlCol="0">
            <a:spAutoFit/>
          </a:bodyPr>
          <a:lstStyle/>
          <a:p>
            <a:r>
              <a:rPr lang="en-US" sz="3600" b="1" dirty="0" smtClean="0"/>
              <a:t>Active: 239,000 ac-ft</a:t>
            </a:r>
            <a:endParaRPr lang="en-US" sz="3600" b="1" dirty="0"/>
          </a:p>
        </p:txBody>
      </p:sp>
      <p:cxnSp>
        <p:nvCxnSpPr>
          <p:cNvPr id="19" name="Straight Arrow Connector 18"/>
          <p:cNvCxnSpPr/>
          <p:nvPr/>
        </p:nvCxnSpPr>
        <p:spPr>
          <a:xfrm>
            <a:off x="9673390" y="1817547"/>
            <a:ext cx="0" cy="1640685"/>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703143" y="2264568"/>
            <a:ext cx="1064467" cy="584775"/>
          </a:xfrm>
          <a:prstGeom prst="rect">
            <a:avLst/>
          </a:prstGeom>
          <a:noFill/>
        </p:spPr>
        <p:txBody>
          <a:bodyPr wrap="square" rtlCol="0">
            <a:spAutoFit/>
          </a:bodyPr>
          <a:lstStyle/>
          <a:p>
            <a:r>
              <a:rPr lang="en-US" sz="3200" dirty="0" smtClean="0"/>
              <a:t>70 ft</a:t>
            </a:r>
            <a:endParaRPr lang="en-US" sz="3200" dirty="0"/>
          </a:p>
        </p:txBody>
      </p:sp>
    </p:spTree>
    <p:extLst>
      <p:ext uri="{BB962C8B-B14F-4D97-AF65-F5344CB8AC3E}">
        <p14:creationId xmlns:p14="http://schemas.microsoft.com/office/powerpoint/2010/main" val="12783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105788164"/>
              </p:ext>
            </p:extLst>
          </p:nvPr>
        </p:nvGraphicFramePr>
        <p:xfrm>
          <a:off x="148914" y="1336431"/>
          <a:ext cx="11726562" cy="552156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176461" y="0"/>
            <a:ext cx="11699015" cy="1325563"/>
          </a:xfrm>
        </p:spPr>
        <p:txBody>
          <a:bodyPr>
            <a:noAutofit/>
          </a:bodyPr>
          <a:lstStyle/>
          <a:p>
            <a:r>
              <a:rPr lang="en-US" sz="7200" dirty="0"/>
              <a:t>S</a:t>
            </a:r>
            <a:r>
              <a:rPr lang="en-US" sz="7200" dirty="0" smtClean="0"/>
              <a:t>tocking records: kokanee fry </a:t>
            </a:r>
            <a:endParaRPr lang="en-US" sz="720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90577" y="2267774"/>
            <a:ext cx="2965068" cy="1311407"/>
          </a:xfrm>
          <a:prstGeom prst="rect">
            <a:avLst/>
          </a:prstGeom>
        </p:spPr>
      </p:pic>
      <p:sp>
        <p:nvSpPr>
          <p:cNvPr id="10" name="TextBox 9"/>
          <p:cNvSpPr txBox="1"/>
          <p:nvPr/>
        </p:nvSpPr>
        <p:spPr>
          <a:xfrm>
            <a:off x="8939283" y="1530631"/>
            <a:ext cx="1703287" cy="646331"/>
          </a:xfrm>
          <a:prstGeom prst="rect">
            <a:avLst/>
          </a:prstGeom>
          <a:noFill/>
        </p:spPr>
        <p:txBody>
          <a:bodyPr wrap="none" rtlCol="0">
            <a:spAutoFit/>
          </a:bodyPr>
          <a:lstStyle/>
          <a:p>
            <a:r>
              <a:rPr lang="en-US" sz="3600" b="1" dirty="0" smtClean="0"/>
              <a:t>Kachess</a:t>
            </a:r>
            <a:endParaRPr lang="en-US" sz="3600" b="1" dirty="0"/>
          </a:p>
        </p:txBody>
      </p:sp>
      <p:sp>
        <p:nvSpPr>
          <p:cNvPr id="11" name="TextBox 10"/>
          <p:cNvSpPr txBox="1"/>
          <p:nvPr/>
        </p:nvSpPr>
        <p:spPr>
          <a:xfrm>
            <a:off x="8526606" y="4313706"/>
            <a:ext cx="2115964" cy="646331"/>
          </a:xfrm>
          <a:prstGeom prst="rect">
            <a:avLst/>
          </a:prstGeom>
          <a:noFill/>
        </p:spPr>
        <p:txBody>
          <a:bodyPr wrap="none" rtlCol="0">
            <a:spAutoFit/>
          </a:bodyPr>
          <a:lstStyle/>
          <a:p>
            <a:r>
              <a:rPr lang="en-US" sz="3600" b="1" dirty="0" smtClean="0">
                <a:solidFill>
                  <a:schemeClr val="accent2"/>
                </a:solidFill>
              </a:rPr>
              <a:t>Keechelus</a:t>
            </a:r>
            <a:endParaRPr lang="en-US" sz="3600" b="1" dirty="0">
              <a:solidFill>
                <a:schemeClr val="accent2"/>
              </a:solidFill>
            </a:endParaRPr>
          </a:p>
        </p:txBody>
      </p:sp>
      <p:sp>
        <p:nvSpPr>
          <p:cNvPr id="7" name="TextBox 6"/>
          <p:cNvSpPr txBox="1"/>
          <p:nvPr/>
        </p:nvSpPr>
        <p:spPr>
          <a:xfrm>
            <a:off x="2162492" y="1530630"/>
            <a:ext cx="2048638" cy="646331"/>
          </a:xfrm>
          <a:prstGeom prst="rect">
            <a:avLst/>
          </a:prstGeom>
          <a:noFill/>
        </p:spPr>
        <p:txBody>
          <a:bodyPr wrap="none" rtlCol="0">
            <a:spAutoFit/>
          </a:bodyPr>
          <a:lstStyle/>
          <a:p>
            <a:r>
              <a:rPr lang="en-US" sz="3600" b="1" dirty="0" smtClean="0"/>
              <a:t>May-June</a:t>
            </a:r>
            <a:endParaRPr lang="en-US" sz="3600" b="1" dirty="0"/>
          </a:p>
        </p:txBody>
      </p:sp>
    </p:spTree>
    <p:extLst>
      <p:ext uri="{BB962C8B-B14F-4D97-AF65-F5344CB8AC3E}">
        <p14:creationId xmlns:p14="http://schemas.microsoft.com/office/powerpoint/2010/main" val="354215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89" y="-1"/>
            <a:ext cx="10515600" cy="1325563"/>
          </a:xfrm>
        </p:spPr>
        <p:txBody>
          <a:bodyPr>
            <a:normAutofit/>
          </a:bodyPr>
          <a:lstStyle/>
          <a:p>
            <a:r>
              <a:rPr lang="en-US" sz="6600" dirty="0" smtClean="0"/>
              <a:t>Objectives and Approach</a:t>
            </a:r>
            <a:endParaRPr lang="en-US" sz="6600" dirty="0"/>
          </a:p>
        </p:txBody>
      </p:sp>
      <p:sp>
        <p:nvSpPr>
          <p:cNvPr id="3" name="Content Placeholder 2"/>
          <p:cNvSpPr>
            <a:spLocks noGrp="1"/>
          </p:cNvSpPr>
          <p:nvPr>
            <p:ph idx="1"/>
          </p:nvPr>
        </p:nvSpPr>
        <p:spPr>
          <a:xfrm>
            <a:off x="377189" y="1437857"/>
            <a:ext cx="11237295" cy="5109961"/>
          </a:xfrm>
        </p:spPr>
        <p:txBody>
          <a:bodyPr>
            <a:normAutofit/>
          </a:bodyPr>
          <a:lstStyle/>
          <a:p>
            <a:pPr marL="514350" indent="-514350">
              <a:buAutoNum type="arabicParenBoth"/>
            </a:pPr>
            <a:r>
              <a:rPr lang="en-US" sz="3200" dirty="0" smtClean="0"/>
              <a:t>Characterize food web structure with stable isotopes </a:t>
            </a:r>
          </a:p>
          <a:p>
            <a:pPr lvl="1">
              <a:buFont typeface="Wingdings" panose="05000000000000000000" pitchFamily="2" charset="2"/>
              <a:buChar char="Ø"/>
            </a:pPr>
            <a:r>
              <a:rPr lang="en-US" dirty="0" smtClean="0"/>
              <a:t>Identify key interactions as they relate to bull trout (BLT) and kokanee (KOK) </a:t>
            </a:r>
          </a:p>
          <a:p>
            <a:pPr marL="457200" lvl="1" indent="0">
              <a:buNone/>
            </a:pPr>
            <a:endParaRPr lang="en-US" dirty="0"/>
          </a:p>
          <a:p>
            <a:pPr marL="514350" indent="-514350">
              <a:buAutoNum type="arabicParenBoth"/>
            </a:pPr>
            <a:r>
              <a:rPr lang="en-US" sz="3200" dirty="0"/>
              <a:t>Evaluate foraging and growth environment for BLT &amp; KOK</a:t>
            </a:r>
          </a:p>
          <a:p>
            <a:pPr lvl="1">
              <a:buFont typeface="Wingdings" panose="05000000000000000000" pitchFamily="2" charset="2"/>
              <a:buChar char="Ø"/>
            </a:pPr>
            <a:r>
              <a:rPr lang="en-US" dirty="0"/>
              <a:t>Thermal structure, food supply, density/distribution</a:t>
            </a:r>
          </a:p>
          <a:p>
            <a:pPr lvl="1">
              <a:buFont typeface="Wingdings" panose="05000000000000000000" pitchFamily="2" charset="2"/>
              <a:buChar char="Ø"/>
            </a:pPr>
            <a:r>
              <a:rPr lang="en-US" dirty="0"/>
              <a:t>Drives predation mortality, food availability, growth, survival </a:t>
            </a:r>
            <a:endParaRPr lang="en-US" dirty="0" smtClean="0"/>
          </a:p>
          <a:p>
            <a:pPr marL="457200" lvl="1" indent="0">
              <a:buNone/>
            </a:pPr>
            <a:endParaRPr lang="en-US" dirty="0" smtClean="0"/>
          </a:p>
          <a:p>
            <a:pPr marL="514350" indent="-514350">
              <a:buAutoNum type="arabicParenBoth"/>
            </a:pPr>
            <a:r>
              <a:rPr lang="en-US" sz="3200" dirty="0"/>
              <a:t>R</a:t>
            </a:r>
            <a:r>
              <a:rPr lang="en-US" sz="3200" dirty="0" smtClean="0"/>
              <a:t>elative importance of food supply, temperature, predation as limits to production of key species </a:t>
            </a:r>
          </a:p>
          <a:p>
            <a:pPr lvl="1">
              <a:buFont typeface="Wingdings" panose="05000000000000000000" pitchFamily="2" charset="2"/>
              <a:buChar char="Ø"/>
            </a:pPr>
            <a:r>
              <a:rPr lang="en-US" dirty="0"/>
              <a:t>B</a:t>
            </a:r>
            <a:r>
              <a:rPr lang="en-US" dirty="0" smtClean="0"/>
              <a:t>ioenergetics modeling to quantify key interactions and carrying capacity: consumption demand vs. food supply for BLT, KOK, other predators</a:t>
            </a:r>
            <a:endParaRPr lang="en-US" sz="3200" dirty="0" smtClean="0"/>
          </a:p>
        </p:txBody>
      </p:sp>
    </p:spTree>
    <p:extLst>
      <p:ext uri="{BB962C8B-B14F-4D97-AF65-F5344CB8AC3E}">
        <p14:creationId xmlns:p14="http://schemas.microsoft.com/office/powerpoint/2010/main" val="3537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89" y="-1"/>
            <a:ext cx="10515600" cy="1325563"/>
          </a:xfrm>
        </p:spPr>
        <p:txBody>
          <a:bodyPr>
            <a:normAutofit/>
          </a:bodyPr>
          <a:lstStyle/>
          <a:p>
            <a:r>
              <a:rPr lang="en-US" sz="6600" dirty="0" smtClean="0"/>
              <a:t>Objectives and Approach</a:t>
            </a:r>
            <a:endParaRPr lang="en-US" sz="6600" dirty="0"/>
          </a:p>
        </p:txBody>
      </p:sp>
      <p:sp>
        <p:nvSpPr>
          <p:cNvPr id="3" name="Content Placeholder 2"/>
          <p:cNvSpPr>
            <a:spLocks noGrp="1"/>
          </p:cNvSpPr>
          <p:nvPr>
            <p:ph idx="1"/>
          </p:nvPr>
        </p:nvSpPr>
        <p:spPr>
          <a:xfrm>
            <a:off x="377189" y="1437857"/>
            <a:ext cx="11237295" cy="5109961"/>
          </a:xfrm>
        </p:spPr>
        <p:txBody>
          <a:bodyPr>
            <a:normAutofit/>
          </a:bodyPr>
          <a:lstStyle/>
          <a:p>
            <a:pPr marL="514350" indent="-514350">
              <a:buAutoNum type="arabicParenBoth"/>
            </a:pPr>
            <a:r>
              <a:rPr lang="en-US" sz="3200" b="1" dirty="0" smtClean="0"/>
              <a:t>Characterize food web structure with stable isotopes </a:t>
            </a:r>
          </a:p>
          <a:p>
            <a:pPr lvl="1">
              <a:buFont typeface="Wingdings" panose="05000000000000000000" pitchFamily="2" charset="2"/>
              <a:buChar char="Ø"/>
            </a:pPr>
            <a:r>
              <a:rPr lang="en-US" b="1" dirty="0" smtClean="0"/>
              <a:t>Identify key interactions as they relate to bull trout (BLT) and kokanee (KOK) </a:t>
            </a:r>
          </a:p>
          <a:p>
            <a:pPr marL="457200" lvl="1" indent="0">
              <a:buNone/>
            </a:pPr>
            <a:endParaRPr lang="en-US" dirty="0"/>
          </a:p>
          <a:p>
            <a:pPr marL="514350" indent="-514350">
              <a:buAutoNum type="arabicParenBoth"/>
            </a:pPr>
            <a:r>
              <a:rPr lang="en-US" sz="3200" dirty="0">
                <a:solidFill>
                  <a:schemeClr val="bg1">
                    <a:lumMod val="85000"/>
                  </a:schemeClr>
                </a:solidFill>
              </a:rPr>
              <a:t>Evaluate foraging and growth environment for BLT &amp; KOK</a:t>
            </a:r>
          </a:p>
          <a:p>
            <a:pPr lvl="1">
              <a:buFont typeface="Wingdings" panose="05000000000000000000" pitchFamily="2" charset="2"/>
              <a:buChar char="Ø"/>
            </a:pPr>
            <a:r>
              <a:rPr lang="en-US" dirty="0">
                <a:solidFill>
                  <a:schemeClr val="bg1">
                    <a:lumMod val="85000"/>
                  </a:schemeClr>
                </a:solidFill>
              </a:rPr>
              <a:t>Thermal structure, food supply, density/distribution</a:t>
            </a:r>
          </a:p>
          <a:p>
            <a:pPr lvl="1">
              <a:buFont typeface="Wingdings" panose="05000000000000000000" pitchFamily="2" charset="2"/>
              <a:buChar char="Ø"/>
            </a:pPr>
            <a:r>
              <a:rPr lang="en-US" dirty="0">
                <a:solidFill>
                  <a:schemeClr val="bg1">
                    <a:lumMod val="85000"/>
                  </a:schemeClr>
                </a:solidFill>
              </a:rPr>
              <a:t>Drives predation mortality, food availability, growth, survival </a:t>
            </a:r>
            <a:endParaRPr lang="en-US" dirty="0" smtClean="0">
              <a:solidFill>
                <a:schemeClr val="bg1">
                  <a:lumMod val="85000"/>
                </a:schemeClr>
              </a:solidFill>
            </a:endParaRPr>
          </a:p>
          <a:p>
            <a:pPr marL="457200" lvl="1" indent="0">
              <a:buNone/>
            </a:pPr>
            <a:endParaRPr lang="en-US" dirty="0" smtClean="0">
              <a:solidFill>
                <a:schemeClr val="bg1">
                  <a:lumMod val="85000"/>
                </a:schemeClr>
              </a:solidFill>
            </a:endParaRPr>
          </a:p>
          <a:p>
            <a:pPr marL="514350" indent="-514350">
              <a:buAutoNum type="arabicParenBoth"/>
            </a:pPr>
            <a:r>
              <a:rPr lang="en-US" sz="3200" dirty="0">
                <a:solidFill>
                  <a:schemeClr val="bg1">
                    <a:lumMod val="85000"/>
                  </a:schemeClr>
                </a:solidFill>
              </a:rPr>
              <a:t>R</a:t>
            </a:r>
            <a:r>
              <a:rPr lang="en-US" sz="3200" dirty="0" smtClean="0">
                <a:solidFill>
                  <a:schemeClr val="bg1">
                    <a:lumMod val="85000"/>
                  </a:schemeClr>
                </a:solidFill>
              </a:rPr>
              <a:t>elative importance of food supply, temperature, predation as limits to production of key species </a:t>
            </a:r>
          </a:p>
          <a:p>
            <a:pPr lvl="1">
              <a:buFont typeface="Wingdings" panose="05000000000000000000" pitchFamily="2" charset="2"/>
              <a:buChar char="Ø"/>
            </a:pPr>
            <a:r>
              <a:rPr lang="en-US" dirty="0">
                <a:solidFill>
                  <a:schemeClr val="bg1">
                    <a:lumMod val="85000"/>
                  </a:schemeClr>
                </a:solidFill>
              </a:rPr>
              <a:t>B</a:t>
            </a:r>
            <a:r>
              <a:rPr lang="en-US" dirty="0" smtClean="0">
                <a:solidFill>
                  <a:schemeClr val="bg1">
                    <a:lumMod val="85000"/>
                  </a:schemeClr>
                </a:solidFill>
              </a:rPr>
              <a:t>ioenergetics modeling to quantify key interactions and carrying capacity: consumption demand vs. food supply for BLT, KOK, other predators</a:t>
            </a:r>
            <a:endParaRPr lang="en-US" sz="3200" dirty="0" smtClean="0">
              <a:solidFill>
                <a:schemeClr val="bg1">
                  <a:lumMod val="85000"/>
                </a:schemeClr>
              </a:solidFill>
            </a:endParaRPr>
          </a:p>
        </p:txBody>
      </p:sp>
    </p:spTree>
    <p:extLst>
      <p:ext uri="{BB962C8B-B14F-4D97-AF65-F5344CB8AC3E}">
        <p14:creationId xmlns:p14="http://schemas.microsoft.com/office/powerpoint/2010/main" val="404918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7189" y="0"/>
            <a:ext cx="10515600" cy="1325563"/>
          </a:xfrm>
        </p:spPr>
        <p:txBody>
          <a:bodyPr>
            <a:normAutofit/>
          </a:bodyPr>
          <a:lstStyle/>
          <a:p>
            <a:r>
              <a:rPr lang="en-US" sz="6600" dirty="0" smtClean="0"/>
              <a:t>Stable Isotope Analysis</a:t>
            </a:r>
            <a:endParaRPr lang="en-US" sz="6600" dirty="0"/>
          </a:p>
        </p:txBody>
      </p:sp>
      <p:sp>
        <p:nvSpPr>
          <p:cNvPr id="8" name="Content Placeholder 2"/>
          <p:cNvSpPr>
            <a:spLocks noGrp="1"/>
          </p:cNvSpPr>
          <p:nvPr>
            <p:ph idx="1"/>
          </p:nvPr>
        </p:nvSpPr>
        <p:spPr>
          <a:xfrm>
            <a:off x="377189" y="1525709"/>
            <a:ext cx="11237295" cy="5109961"/>
          </a:xfrm>
        </p:spPr>
        <p:txBody>
          <a:bodyPr>
            <a:normAutofit/>
          </a:bodyPr>
          <a:lstStyle/>
          <a:p>
            <a:pPr marL="514350" indent="-514350">
              <a:buAutoNum type="arabicParenBoth"/>
            </a:pPr>
            <a:r>
              <a:rPr lang="en-US" sz="3200" dirty="0" smtClean="0"/>
              <a:t>Using chemical signatures of fish and invertebrates (ratio of </a:t>
            </a:r>
            <a:r>
              <a:rPr lang="en-US" sz="3200" b="1" dirty="0" smtClean="0"/>
              <a:t>carbon</a:t>
            </a:r>
            <a:r>
              <a:rPr lang="en-US" sz="3200" dirty="0" smtClean="0"/>
              <a:t> </a:t>
            </a:r>
            <a:r>
              <a:rPr lang="en-US" sz="3200" dirty="0" smtClean="0"/>
              <a:t>[</a:t>
            </a:r>
            <a:r>
              <a:rPr lang="en-US" sz="3200" baseline="30000" dirty="0" smtClean="0"/>
              <a:t>13</a:t>
            </a:r>
            <a:r>
              <a:rPr lang="en-US" sz="3200" dirty="0" smtClean="0"/>
              <a:t>C and </a:t>
            </a:r>
            <a:r>
              <a:rPr lang="en-US" sz="3200" baseline="30000" dirty="0" smtClean="0"/>
              <a:t>14</a:t>
            </a:r>
            <a:r>
              <a:rPr lang="en-US" sz="3200" dirty="0" smtClean="0"/>
              <a:t>C] and </a:t>
            </a:r>
            <a:r>
              <a:rPr lang="en-US" sz="3200" b="1" dirty="0" smtClean="0"/>
              <a:t>nitrogen</a:t>
            </a:r>
            <a:r>
              <a:rPr lang="en-US" sz="3200" dirty="0" smtClean="0"/>
              <a:t> [</a:t>
            </a:r>
            <a:r>
              <a:rPr lang="en-US" sz="3200" baseline="30000" dirty="0" smtClean="0"/>
              <a:t>14</a:t>
            </a:r>
            <a:r>
              <a:rPr lang="en-US" sz="3200" dirty="0" smtClean="0"/>
              <a:t>N and </a:t>
            </a:r>
            <a:r>
              <a:rPr lang="en-US" sz="3200" baseline="30000" dirty="0" smtClean="0"/>
              <a:t>15</a:t>
            </a:r>
            <a:r>
              <a:rPr lang="en-US" sz="3200" dirty="0" smtClean="0"/>
              <a:t>N</a:t>
            </a:r>
            <a:r>
              <a:rPr lang="en-US" sz="3200" dirty="0"/>
              <a:t>] </a:t>
            </a:r>
            <a:r>
              <a:rPr lang="en-US" sz="3200" dirty="0" smtClean="0"/>
              <a:t>isotopes) </a:t>
            </a:r>
            <a:r>
              <a:rPr lang="en-US" sz="3200" dirty="0" smtClean="0"/>
              <a:t>to understand food web linkages </a:t>
            </a:r>
            <a:r>
              <a:rPr lang="en-US" sz="3200" dirty="0" smtClean="0">
                <a:sym typeface="Wingdings" panose="05000000000000000000" pitchFamily="2" charset="2"/>
              </a:rPr>
              <a:t> </a:t>
            </a:r>
            <a:r>
              <a:rPr lang="en-US" sz="3200" b="1" i="1" u="sng" dirty="0" smtClean="0">
                <a:sym typeface="Wingdings" panose="05000000000000000000" pitchFamily="2" charset="2"/>
              </a:rPr>
              <a:t>you are what you eat</a:t>
            </a:r>
          </a:p>
          <a:p>
            <a:pPr marL="0" indent="0">
              <a:buNone/>
            </a:pPr>
            <a:endParaRPr lang="en-US" sz="3200" b="1" i="1" u="sng" dirty="0" smtClean="0">
              <a:sym typeface="Wingdings" panose="05000000000000000000" pitchFamily="2" charset="2"/>
            </a:endParaRPr>
          </a:p>
          <a:p>
            <a:pPr marL="0" indent="0">
              <a:buNone/>
            </a:pPr>
            <a:r>
              <a:rPr lang="en-US" sz="3200" dirty="0" smtClean="0"/>
              <a:t>(2) </a:t>
            </a:r>
            <a:r>
              <a:rPr lang="en-US" sz="3200" b="1" dirty="0" smtClean="0"/>
              <a:t>Nitrogen </a:t>
            </a:r>
            <a:r>
              <a:rPr lang="en-US" sz="3200" dirty="0">
                <a:sym typeface="Wingdings" panose="05000000000000000000" pitchFamily="2" charset="2"/>
              </a:rPr>
              <a:t> </a:t>
            </a:r>
            <a:r>
              <a:rPr lang="en-US" sz="3200" dirty="0" smtClean="0">
                <a:sym typeface="Wingdings" panose="05000000000000000000" pitchFamily="2" charset="2"/>
              </a:rPr>
              <a:t>position in food web (1° producer to top predator) </a:t>
            </a:r>
          </a:p>
          <a:p>
            <a:pPr marL="0" indent="0">
              <a:buNone/>
            </a:pPr>
            <a:endParaRPr lang="en-US" sz="3200" dirty="0" smtClean="0">
              <a:sym typeface="Wingdings" panose="05000000000000000000" pitchFamily="2" charset="2"/>
            </a:endParaRPr>
          </a:p>
          <a:p>
            <a:pPr marL="0" indent="0">
              <a:buNone/>
            </a:pPr>
            <a:r>
              <a:rPr lang="en-US" sz="3200" dirty="0" smtClean="0">
                <a:sym typeface="Wingdings" panose="05000000000000000000" pitchFamily="2" charset="2"/>
              </a:rPr>
              <a:t>(3) </a:t>
            </a:r>
            <a:r>
              <a:rPr lang="en-US" sz="3200" b="1" dirty="0" smtClean="0">
                <a:sym typeface="Wingdings" panose="05000000000000000000" pitchFamily="2" charset="2"/>
              </a:rPr>
              <a:t>Carbon</a:t>
            </a:r>
            <a:r>
              <a:rPr lang="en-US" sz="3200" dirty="0" smtClean="0">
                <a:sym typeface="Wingdings" panose="05000000000000000000" pitchFamily="2" charset="2"/>
              </a:rPr>
              <a:t>  primary energy source (offshore vs. littoral)</a:t>
            </a:r>
            <a:endParaRPr lang="en-US" sz="3200" dirty="0">
              <a:sym typeface="Wingdings" panose="05000000000000000000" pitchFamily="2" charset="2"/>
            </a:endParaRPr>
          </a:p>
        </p:txBody>
      </p:sp>
    </p:spTree>
    <p:extLst>
      <p:ext uri="{BB962C8B-B14F-4D97-AF65-F5344CB8AC3E}">
        <p14:creationId xmlns:p14="http://schemas.microsoft.com/office/powerpoint/2010/main" val="11492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069398" y="377511"/>
            <a:ext cx="0" cy="5740931"/>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069398" y="6118366"/>
            <a:ext cx="10705260"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473618" y="2743181"/>
            <a:ext cx="2234779" cy="769441"/>
          </a:xfrm>
          <a:prstGeom prst="rect">
            <a:avLst/>
          </a:prstGeom>
          <a:noFill/>
        </p:spPr>
        <p:txBody>
          <a:bodyPr wrap="none" rtlCol="0">
            <a:spAutoFit/>
          </a:bodyPr>
          <a:lstStyle/>
          <a:p>
            <a:r>
              <a:rPr lang="en-US" sz="4400" b="1" dirty="0" smtClean="0"/>
              <a:t>Nitrogen</a:t>
            </a:r>
            <a:endParaRPr lang="en-US" sz="4400" b="1" dirty="0"/>
          </a:p>
        </p:txBody>
      </p:sp>
      <p:sp>
        <p:nvSpPr>
          <p:cNvPr id="7" name="TextBox 6"/>
          <p:cNvSpPr txBox="1"/>
          <p:nvPr/>
        </p:nvSpPr>
        <p:spPr>
          <a:xfrm>
            <a:off x="5390966" y="6034037"/>
            <a:ext cx="2024913" cy="830997"/>
          </a:xfrm>
          <a:prstGeom prst="rect">
            <a:avLst/>
          </a:prstGeom>
          <a:noFill/>
        </p:spPr>
        <p:txBody>
          <a:bodyPr wrap="none" rtlCol="0">
            <a:spAutoFit/>
          </a:bodyPr>
          <a:lstStyle/>
          <a:p>
            <a:r>
              <a:rPr lang="en-US" sz="4800" b="1" dirty="0" smtClean="0"/>
              <a:t>Carbon</a:t>
            </a:r>
            <a:endParaRPr lang="en-US" sz="480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095" y="176004"/>
            <a:ext cx="3240986" cy="123507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9095" y="1828465"/>
            <a:ext cx="1687163" cy="74620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311" y="2977102"/>
            <a:ext cx="1180907" cy="120750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820" y="4303578"/>
            <a:ext cx="3005301" cy="167774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131" y="4184607"/>
            <a:ext cx="2456527" cy="184239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7570" y="1915560"/>
            <a:ext cx="1786525" cy="707463"/>
          </a:xfrm>
          <a:prstGeom prst="rect">
            <a:avLst/>
          </a:prstGeom>
          <a:ln w="38100">
            <a:noFill/>
          </a:ln>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0897" y="387310"/>
            <a:ext cx="2740496" cy="1085922"/>
          </a:xfrm>
          <a:prstGeom prst="rect">
            <a:avLst/>
          </a:prstGeom>
        </p:spPr>
      </p:pic>
      <p:sp>
        <p:nvSpPr>
          <p:cNvPr id="19" name="TextBox 18"/>
          <p:cNvSpPr txBox="1"/>
          <p:nvPr/>
        </p:nvSpPr>
        <p:spPr>
          <a:xfrm>
            <a:off x="4863081" y="4685458"/>
            <a:ext cx="3080684" cy="707886"/>
          </a:xfrm>
          <a:prstGeom prst="rect">
            <a:avLst/>
          </a:prstGeom>
          <a:noFill/>
        </p:spPr>
        <p:txBody>
          <a:bodyPr wrap="square" rtlCol="0">
            <a:spAutoFit/>
          </a:bodyPr>
          <a:lstStyle/>
          <a:p>
            <a:r>
              <a:rPr lang="en-US" sz="4000" dirty="0" smtClean="0"/>
              <a:t>1° producers</a:t>
            </a:r>
            <a:endParaRPr lang="en-US" sz="4000" dirty="0"/>
          </a:p>
        </p:txBody>
      </p:sp>
      <p:sp>
        <p:nvSpPr>
          <p:cNvPr id="21" name="TextBox 20"/>
          <p:cNvSpPr txBox="1"/>
          <p:nvPr/>
        </p:nvSpPr>
        <p:spPr>
          <a:xfrm>
            <a:off x="4863081" y="3178555"/>
            <a:ext cx="3080684" cy="707886"/>
          </a:xfrm>
          <a:prstGeom prst="rect">
            <a:avLst/>
          </a:prstGeom>
          <a:noFill/>
        </p:spPr>
        <p:txBody>
          <a:bodyPr wrap="square" rtlCol="0">
            <a:spAutoFit/>
          </a:bodyPr>
          <a:lstStyle/>
          <a:p>
            <a:r>
              <a:rPr lang="en-US" sz="4000" dirty="0" smtClean="0"/>
              <a:t>1° consumers</a:t>
            </a:r>
            <a:endParaRPr lang="en-US" sz="4000" dirty="0"/>
          </a:p>
        </p:txBody>
      </p:sp>
      <p:sp>
        <p:nvSpPr>
          <p:cNvPr id="22" name="TextBox 21"/>
          <p:cNvSpPr txBox="1"/>
          <p:nvPr/>
        </p:nvSpPr>
        <p:spPr>
          <a:xfrm>
            <a:off x="4863081" y="1976282"/>
            <a:ext cx="3080684" cy="707886"/>
          </a:xfrm>
          <a:prstGeom prst="rect">
            <a:avLst/>
          </a:prstGeom>
          <a:noFill/>
        </p:spPr>
        <p:txBody>
          <a:bodyPr wrap="square" rtlCol="0">
            <a:spAutoFit/>
          </a:bodyPr>
          <a:lstStyle/>
          <a:p>
            <a:r>
              <a:rPr lang="en-US" sz="4000" dirty="0" smtClean="0"/>
              <a:t>2° consumers</a:t>
            </a:r>
            <a:endParaRPr lang="en-US" sz="4000" dirty="0"/>
          </a:p>
        </p:txBody>
      </p:sp>
      <p:sp>
        <p:nvSpPr>
          <p:cNvPr id="25" name="TextBox 24"/>
          <p:cNvSpPr txBox="1"/>
          <p:nvPr/>
        </p:nvSpPr>
        <p:spPr>
          <a:xfrm>
            <a:off x="5789205" y="253334"/>
            <a:ext cx="2323165" cy="1323439"/>
          </a:xfrm>
          <a:prstGeom prst="rect">
            <a:avLst/>
          </a:prstGeom>
          <a:noFill/>
        </p:spPr>
        <p:txBody>
          <a:bodyPr wrap="square" rtlCol="0">
            <a:spAutoFit/>
          </a:bodyPr>
          <a:lstStyle/>
          <a:p>
            <a:r>
              <a:rPr lang="en-US" sz="4000" dirty="0" smtClean="0"/>
              <a:t>Top predators</a:t>
            </a:r>
            <a:endParaRPr lang="en-US" sz="4000" dirty="0"/>
          </a:p>
        </p:txBody>
      </p:sp>
      <p:sp>
        <p:nvSpPr>
          <p:cNvPr id="26" name="TextBox 25"/>
          <p:cNvSpPr txBox="1"/>
          <p:nvPr/>
        </p:nvSpPr>
        <p:spPr>
          <a:xfrm>
            <a:off x="1399054" y="6118291"/>
            <a:ext cx="2323165" cy="707886"/>
          </a:xfrm>
          <a:prstGeom prst="rect">
            <a:avLst/>
          </a:prstGeom>
          <a:noFill/>
        </p:spPr>
        <p:txBody>
          <a:bodyPr wrap="square" rtlCol="0">
            <a:spAutoFit/>
          </a:bodyPr>
          <a:lstStyle/>
          <a:p>
            <a:r>
              <a:rPr lang="en-US" sz="4000" i="1" dirty="0" smtClean="0"/>
              <a:t>Pelagic</a:t>
            </a:r>
            <a:endParaRPr lang="en-US" sz="4000" i="1" dirty="0"/>
          </a:p>
        </p:txBody>
      </p:sp>
      <p:sp>
        <p:nvSpPr>
          <p:cNvPr id="27" name="TextBox 26"/>
          <p:cNvSpPr txBox="1"/>
          <p:nvPr/>
        </p:nvSpPr>
        <p:spPr>
          <a:xfrm>
            <a:off x="9706214" y="6118291"/>
            <a:ext cx="2323165" cy="707886"/>
          </a:xfrm>
          <a:prstGeom prst="rect">
            <a:avLst/>
          </a:prstGeom>
          <a:noFill/>
        </p:spPr>
        <p:txBody>
          <a:bodyPr wrap="square" rtlCol="0">
            <a:spAutoFit/>
          </a:bodyPr>
          <a:lstStyle/>
          <a:p>
            <a:r>
              <a:rPr lang="en-US" sz="4000" i="1" dirty="0" smtClean="0"/>
              <a:t>Benthic</a:t>
            </a:r>
            <a:endParaRPr lang="en-US" sz="4000" i="1" dirty="0"/>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2916" y="2935103"/>
            <a:ext cx="1782785" cy="1005674"/>
          </a:xfrm>
          <a:prstGeom prst="rect">
            <a:avLst/>
          </a:prstGeom>
        </p:spPr>
      </p:pic>
      <p:cxnSp>
        <p:nvCxnSpPr>
          <p:cNvPr id="3" name="Straight Arrow Connector 2"/>
          <p:cNvCxnSpPr/>
          <p:nvPr/>
        </p:nvCxnSpPr>
        <p:spPr>
          <a:xfrm flipV="1">
            <a:off x="2325573" y="253334"/>
            <a:ext cx="2434206" cy="5015832"/>
          </a:xfrm>
          <a:prstGeom prst="straightConnector1">
            <a:avLst/>
          </a:prstGeom>
          <a:ln w="76200" cap="rnd">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13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5911" y="253567"/>
            <a:ext cx="11874112" cy="6273842"/>
          </a:xfrm>
          <a:prstGeom prst="rect">
            <a:avLst/>
          </a:prstGeom>
        </p:spPr>
      </p:pic>
      <p:sp>
        <p:nvSpPr>
          <p:cNvPr id="6" name="TextBox 5"/>
          <p:cNvSpPr txBox="1"/>
          <p:nvPr/>
        </p:nvSpPr>
        <p:spPr>
          <a:xfrm>
            <a:off x="4665327" y="5882178"/>
            <a:ext cx="1226105" cy="830997"/>
          </a:xfrm>
          <a:prstGeom prst="rect">
            <a:avLst/>
          </a:prstGeom>
          <a:noFill/>
        </p:spPr>
        <p:txBody>
          <a:bodyPr wrap="none" rtlCol="0">
            <a:spAutoFit/>
          </a:bodyPr>
          <a:lstStyle/>
          <a:p>
            <a:r>
              <a:rPr lang="en-US" sz="2400" b="1" dirty="0" smtClean="0">
                <a:solidFill>
                  <a:schemeClr val="accent6">
                    <a:lumMod val="75000"/>
                  </a:schemeClr>
                </a:solidFill>
              </a:rPr>
              <a:t>Littoral/</a:t>
            </a:r>
          </a:p>
          <a:p>
            <a:r>
              <a:rPr lang="en-US" sz="2400" b="1" dirty="0" smtClean="0">
                <a:solidFill>
                  <a:schemeClr val="accent6">
                    <a:lumMod val="75000"/>
                  </a:schemeClr>
                </a:solidFill>
              </a:rPr>
              <a:t>benthic</a:t>
            </a:r>
            <a:endParaRPr lang="en-US" sz="2400" b="1" dirty="0">
              <a:solidFill>
                <a:schemeClr val="accent6">
                  <a:lumMod val="75000"/>
                </a:schemeClr>
              </a:solidFill>
            </a:endParaRPr>
          </a:p>
        </p:txBody>
      </p:sp>
      <p:sp>
        <p:nvSpPr>
          <p:cNvPr id="7" name="Left Arrow 6"/>
          <p:cNvSpPr/>
          <p:nvPr/>
        </p:nvSpPr>
        <p:spPr>
          <a:xfrm>
            <a:off x="1903494" y="6148278"/>
            <a:ext cx="2761833" cy="322228"/>
          </a:xfrm>
          <a:prstGeom prst="lef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7837" y="6036066"/>
            <a:ext cx="1225657" cy="523220"/>
          </a:xfrm>
          <a:prstGeom prst="rect">
            <a:avLst/>
          </a:prstGeom>
          <a:noFill/>
        </p:spPr>
        <p:txBody>
          <a:bodyPr wrap="none" rtlCol="0">
            <a:spAutoFit/>
          </a:bodyPr>
          <a:lstStyle/>
          <a:p>
            <a:r>
              <a:rPr lang="en-US" sz="2800" b="1" dirty="0" smtClean="0">
                <a:solidFill>
                  <a:schemeClr val="accent1"/>
                </a:solidFill>
              </a:rPr>
              <a:t>Pelagic</a:t>
            </a:r>
            <a:endParaRPr lang="en-US" sz="2800" b="1" dirty="0">
              <a:solidFill>
                <a:schemeClr val="accent1"/>
              </a:solidFill>
            </a:endParaRPr>
          </a:p>
        </p:txBody>
      </p:sp>
      <p:sp>
        <p:nvSpPr>
          <p:cNvPr id="9" name="TextBox 8"/>
          <p:cNvSpPr txBox="1"/>
          <p:nvPr/>
        </p:nvSpPr>
        <p:spPr>
          <a:xfrm rot="16200000">
            <a:off x="-491980" y="1243837"/>
            <a:ext cx="1661352" cy="523220"/>
          </a:xfrm>
          <a:prstGeom prst="rect">
            <a:avLst/>
          </a:prstGeom>
          <a:noFill/>
        </p:spPr>
        <p:txBody>
          <a:bodyPr wrap="none" rtlCol="0">
            <a:spAutoFit/>
          </a:bodyPr>
          <a:lstStyle/>
          <a:p>
            <a:r>
              <a:rPr lang="en-US" sz="2800" b="1" dirty="0" smtClean="0">
                <a:solidFill>
                  <a:srgbClr val="C00000"/>
                </a:solidFill>
              </a:rPr>
              <a:t>Predatory</a:t>
            </a:r>
            <a:endParaRPr lang="en-US" sz="2800" b="1" dirty="0">
              <a:solidFill>
                <a:srgbClr val="C00000"/>
              </a:solidFill>
            </a:endParaRPr>
          </a:p>
        </p:txBody>
      </p:sp>
      <p:sp>
        <p:nvSpPr>
          <p:cNvPr id="10" name="TextBox 9"/>
          <p:cNvSpPr txBox="1"/>
          <p:nvPr/>
        </p:nvSpPr>
        <p:spPr>
          <a:xfrm rot="16200000">
            <a:off x="-633001" y="4218575"/>
            <a:ext cx="2011665" cy="830997"/>
          </a:xfrm>
          <a:prstGeom prst="rect">
            <a:avLst/>
          </a:prstGeom>
          <a:noFill/>
          <a:ln>
            <a:noFill/>
          </a:ln>
        </p:spPr>
        <p:txBody>
          <a:bodyPr wrap="square" rtlCol="0">
            <a:spAutoFit/>
          </a:bodyPr>
          <a:lstStyle/>
          <a:p>
            <a:r>
              <a:rPr lang="en-US" sz="2400" b="1" dirty="0" smtClean="0">
                <a:solidFill>
                  <a:schemeClr val="accent6">
                    <a:lumMod val="75000"/>
                  </a:schemeClr>
                </a:solidFill>
              </a:rPr>
              <a:t>Primary consumer</a:t>
            </a:r>
            <a:endParaRPr lang="en-US" sz="2400" b="1" dirty="0">
              <a:solidFill>
                <a:schemeClr val="accent6">
                  <a:lumMod val="75000"/>
                </a:schemeClr>
              </a:solidFill>
            </a:endParaRPr>
          </a:p>
        </p:txBody>
      </p:sp>
      <p:cxnSp>
        <p:nvCxnSpPr>
          <p:cNvPr id="19" name="Straight Connector 18"/>
          <p:cNvCxnSpPr/>
          <p:nvPr/>
        </p:nvCxnSpPr>
        <p:spPr>
          <a:xfrm>
            <a:off x="9451418" y="734739"/>
            <a:ext cx="0" cy="4655250"/>
          </a:xfrm>
          <a:prstGeom prst="line">
            <a:avLst/>
          </a:prstGeom>
          <a:ln w="76200" cap="rnd">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019513" y="734739"/>
            <a:ext cx="37542" cy="4654447"/>
          </a:xfrm>
          <a:prstGeom prst="line">
            <a:avLst/>
          </a:prstGeom>
          <a:ln w="76200" cap="rnd">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613518" y="4251988"/>
            <a:ext cx="2006147" cy="2308324"/>
          </a:xfrm>
          <a:prstGeom prst="rect">
            <a:avLst/>
          </a:prstGeom>
          <a:solidFill>
            <a:schemeClr val="bg1">
              <a:lumMod val="75000"/>
            </a:schemeClr>
          </a:solidFill>
        </p:spPr>
        <p:txBody>
          <a:bodyPr wrap="square" rtlCol="0">
            <a:spAutoFit/>
          </a:bodyPr>
          <a:lstStyle/>
          <a:p>
            <a:r>
              <a:rPr lang="en-US" sz="2400" b="1" dirty="0" smtClean="0"/>
              <a:t>More extensive draw-down</a:t>
            </a:r>
          </a:p>
          <a:p>
            <a:endParaRPr lang="en-US" sz="2400" b="1" dirty="0"/>
          </a:p>
          <a:p>
            <a:r>
              <a:rPr lang="en-US" sz="2400" b="1" dirty="0" smtClean="0"/>
              <a:t>Erodes littoral production</a:t>
            </a:r>
            <a:endParaRPr lang="en-US" sz="2400" b="1" dirty="0"/>
          </a:p>
        </p:txBody>
      </p:sp>
      <p:sp>
        <p:nvSpPr>
          <p:cNvPr id="14" name="Oval 13"/>
          <p:cNvSpPr/>
          <p:nvPr/>
        </p:nvSpPr>
        <p:spPr>
          <a:xfrm rot="1862753">
            <a:off x="911022" y="2580639"/>
            <a:ext cx="2908852" cy="1325263"/>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528064">
            <a:off x="6189882" y="2310800"/>
            <a:ext cx="2978566" cy="1935178"/>
          </a:xfrm>
          <a:prstGeom prst="ellipse">
            <a:avLst/>
          </a:prstGeom>
          <a:noFill/>
          <a:ln w="571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114" y="3964583"/>
            <a:ext cx="1938038" cy="767463"/>
          </a:xfrm>
          <a:prstGeom prst="rect">
            <a:avLst/>
          </a:prstGeom>
          <a:ln w="38100">
            <a:solidFill>
              <a:schemeClr val="tx1"/>
            </a:solidFill>
          </a:ln>
        </p:spPr>
      </p:pic>
      <p:sp>
        <p:nvSpPr>
          <p:cNvPr id="13" name="Oval 12"/>
          <p:cNvSpPr/>
          <p:nvPr/>
        </p:nvSpPr>
        <p:spPr>
          <a:xfrm>
            <a:off x="7196014" y="844062"/>
            <a:ext cx="2067379" cy="1795899"/>
          </a:xfrm>
          <a:prstGeom prst="ellipse">
            <a:avLst/>
          </a:prstGeom>
          <a:noFill/>
          <a:ln w="5715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7054163" y="1573105"/>
            <a:ext cx="795609" cy="828714"/>
          </a:xfrm>
          <a:prstGeom prst="straightConnector1">
            <a:avLst/>
          </a:prstGeom>
          <a:ln w="762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rot="1152399">
            <a:off x="1801492" y="1556194"/>
            <a:ext cx="2875543" cy="1275252"/>
          </a:xfrm>
          <a:prstGeom prst="ellipse">
            <a:avLst/>
          </a:prstGeom>
          <a:noFill/>
          <a:ln w="5715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2263261" y="2336123"/>
            <a:ext cx="564158" cy="890748"/>
          </a:xfrm>
          <a:prstGeom prst="straightConnector1">
            <a:avLst/>
          </a:prstGeom>
          <a:ln w="762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137364" y="899524"/>
            <a:ext cx="2110642" cy="830997"/>
          </a:xfrm>
          <a:prstGeom prst="rect">
            <a:avLst/>
          </a:prstGeom>
          <a:noFill/>
        </p:spPr>
        <p:txBody>
          <a:bodyPr wrap="none" rtlCol="0">
            <a:spAutoFit/>
          </a:bodyPr>
          <a:lstStyle/>
          <a:p>
            <a:r>
              <a:rPr lang="en-US" sz="2400" b="1" dirty="0" smtClean="0">
                <a:solidFill>
                  <a:srgbClr val="00FF00"/>
                </a:solidFill>
              </a:rPr>
              <a:t>BLT samples</a:t>
            </a:r>
          </a:p>
          <a:p>
            <a:r>
              <a:rPr lang="en-US" sz="2400" b="1" dirty="0" smtClean="0">
                <a:solidFill>
                  <a:srgbClr val="00FF00"/>
                </a:solidFill>
              </a:rPr>
              <a:t>Archived: </a:t>
            </a:r>
            <a:r>
              <a:rPr lang="en-US" sz="2400" b="1" i="1" dirty="0" smtClean="0">
                <a:solidFill>
                  <a:srgbClr val="00FF00"/>
                </a:solidFill>
              </a:rPr>
              <a:t>N</a:t>
            </a:r>
            <a:r>
              <a:rPr lang="en-US" sz="2400" b="1" dirty="0" smtClean="0">
                <a:solidFill>
                  <a:srgbClr val="00FF00"/>
                </a:solidFill>
              </a:rPr>
              <a:t> = 8</a:t>
            </a:r>
            <a:endParaRPr lang="en-US" sz="2400" b="1" dirty="0">
              <a:solidFill>
                <a:srgbClr val="00FF00"/>
              </a:solidFill>
            </a:endParaRPr>
          </a:p>
        </p:txBody>
      </p:sp>
      <p:sp>
        <p:nvSpPr>
          <p:cNvPr id="36" name="TextBox 35"/>
          <p:cNvSpPr txBox="1"/>
          <p:nvPr/>
        </p:nvSpPr>
        <p:spPr>
          <a:xfrm>
            <a:off x="9510245" y="1348928"/>
            <a:ext cx="2110642" cy="830997"/>
          </a:xfrm>
          <a:prstGeom prst="rect">
            <a:avLst/>
          </a:prstGeom>
          <a:noFill/>
        </p:spPr>
        <p:txBody>
          <a:bodyPr wrap="none" rtlCol="0">
            <a:spAutoFit/>
          </a:bodyPr>
          <a:lstStyle/>
          <a:p>
            <a:r>
              <a:rPr lang="en-US" sz="2400" b="1" dirty="0" smtClean="0">
                <a:solidFill>
                  <a:srgbClr val="00FF00"/>
                </a:solidFill>
              </a:rPr>
              <a:t>Archived: </a:t>
            </a:r>
            <a:r>
              <a:rPr lang="en-US" sz="2400" b="1" i="1" dirty="0" smtClean="0">
                <a:solidFill>
                  <a:srgbClr val="00FF00"/>
                </a:solidFill>
              </a:rPr>
              <a:t>N</a:t>
            </a:r>
            <a:r>
              <a:rPr lang="en-US" sz="2400" b="1" dirty="0" smtClean="0">
                <a:solidFill>
                  <a:srgbClr val="00FF00"/>
                </a:solidFill>
              </a:rPr>
              <a:t> = 1</a:t>
            </a:r>
          </a:p>
          <a:p>
            <a:r>
              <a:rPr lang="en-US" sz="2400" b="1" dirty="0" smtClean="0">
                <a:solidFill>
                  <a:srgbClr val="00FF00"/>
                </a:solidFill>
              </a:rPr>
              <a:t>Current: </a:t>
            </a:r>
            <a:r>
              <a:rPr lang="en-US" sz="2400" b="1" i="1" dirty="0" smtClean="0">
                <a:solidFill>
                  <a:srgbClr val="00FF00"/>
                </a:solidFill>
              </a:rPr>
              <a:t>N</a:t>
            </a:r>
            <a:r>
              <a:rPr lang="en-US" sz="2400" b="1" dirty="0" smtClean="0">
                <a:solidFill>
                  <a:srgbClr val="00FF00"/>
                </a:solidFill>
              </a:rPr>
              <a:t> = 1</a:t>
            </a:r>
            <a:endParaRPr lang="en-US" sz="2400" b="1" dirty="0">
              <a:solidFill>
                <a:srgbClr val="00FF00"/>
              </a:solidFill>
            </a:endParaRPr>
          </a:p>
        </p:txBody>
      </p:sp>
    </p:spTree>
    <p:extLst>
      <p:ext uri="{BB962C8B-B14F-4D97-AF65-F5344CB8AC3E}">
        <p14:creationId xmlns:p14="http://schemas.microsoft.com/office/powerpoint/2010/main" val="343087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P spid="15" grpId="0" animBg="1"/>
      <p:bldP spid="13" grpId="0" animBg="1"/>
      <p:bldP spid="3" grpId="0" animBg="1"/>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35417</TotalTime>
  <Words>2308</Words>
  <Application>Microsoft Office PowerPoint</Application>
  <PresentationFormat>Widescreen</PresentationFormat>
  <Paragraphs>361</Paragraphs>
  <Slides>39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Times New Roman</vt:lpstr>
      <vt:lpstr>Wingdings</vt:lpstr>
      <vt:lpstr>Office Theme</vt:lpstr>
      <vt:lpstr>Food web structure of Kachess and Keechelus Reservoirs: identifying and quantifying important interactions for bull trout </vt:lpstr>
      <vt:lpstr>Primary use: irrigation demand </vt:lpstr>
      <vt:lpstr>Impacts on bull trout?</vt:lpstr>
      <vt:lpstr>Stocking records: kokanee fry </vt:lpstr>
      <vt:lpstr>Objectives and Approach</vt:lpstr>
      <vt:lpstr>Objectives and Approach</vt:lpstr>
      <vt:lpstr>Stable Isotope Analysis</vt:lpstr>
      <vt:lpstr>PowerPoint Presentation</vt:lpstr>
      <vt:lpstr>PowerPoint Presentation</vt:lpstr>
      <vt:lpstr>Predatory threat dependent on size (Kachess):</vt:lpstr>
      <vt:lpstr>Predatory threat dependent on size (Keechelus):</vt:lpstr>
      <vt:lpstr>Offshore fish distribution: August 2014 (Kachess)</vt:lpstr>
      <vt:lpstr>Summary: stable isotopes</vt:lpstr>
      <vt:lpstr>Going forward:</vt:lpstr>
      <vt:lpstr>PowerPoint Presentation</vt:lpstr>
      <vt:lpstr>PowerPoint Presentation</vt:lpstr>
      <vt:lpstr>PowerPoint Presentation</vt:lpstr>
      <vt:lpstr>PowerPoint Presentation</vt:lpstr>
      <vt:lpstr>Relate ecology to water management</vt:lpstr>
      <vt:lpstr>Baseline (1997-2009)</vt:lpstr>
      <vt:lpstr>Baseline vs. KDRPP + KKC (1997-2009)</vt:lpstr>
      <vt:lpstr>Project Background</vt:lpstr>
      <vt:lpstr>Baseline vs. KDRPP + KKC (1981-1996)</vt:lpstr>
      <vt:lpstr>Annual consumption of KOK by 25 bull trout in each size-class</vt:lpstr>
      <vt:lpstr>Kachess vs. Keechelus</vt:lpstr>
      <vt:lpstr>PowerPoint Presentation</vt:lpstr>
      <vt:lpstr>Seasonal thermal environment</vt:lpstr>
      <vt:lpstr>Food supply for kokanee</vt:lpstr>
      <vt:lpstr>Bioenergetic growth responses</vt:lpstr>
      <vt:lpstr>Summary: foraging-growth env.</vt:lpstr>
      <vt:lpstr>What’s limiting kokanee production in Kachess and Keechelus?</vt:lpstr>
      <vt:lpstr>Growth of kokanee</vt:lpstr>
      <vt:lpstr>Population dynamics of kokanee</vt:lpstr>
      <vt:lpstr>Diet and thermal experience</vt:lpstr>
      <vt:lpstr>Bull trout </vt:lpstr>
      <vt:lpstr>Annual growth of 400-700 mm BLT tagged during spawning migrations in tribs of Rimrock and Bumping (James 2002)</vt:lpstr>
      <vt:lpstr>PowerPoint Presentation</vt:lpstr>
      <vt:lpstr>PowerPoint Presentation</vt:lpstr>
      <vt:lpstr>Kachess pumping plant (KDRPP)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web structure of Kachess and Keechelus Reservoirs in the Yakima River Basin</dc:title>
  <dc:creator>Hansen</dc:creator>
  <cp:lastModifiedBy>Hansen</cp:lastModifiedBy>
  <cp:revision>349</cp:revision>
  <dcterms:created xsi:type="dcterms:W3CDTF">2015-01-28T04:00:09Z</dcterms:created>
  <dcterms:modified xsi:type="dcterms:W3CDTF">2015-06-18T18:24:21Z</dcterms:modified>
</cp:coreProperties>
</file>