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358" r:id="rId2"/>
    <p:sldId id="359" r:id="rId3"/>
    <p:sldId id="280" r:id="rId4"/>
    <p:sldId id="360" r:id="rId5"/>
    <p:sldId id="340" r:id="rId6"/>
    <p:sldId id="341" r:id="rId7"/>
    <p:sldId id="339" r:id="rId8"/>
    <p:sldId id="278" r:id="rId9"/>
    <p:sldId id="279" r:id="rId10"/>
    <p:sldId id="275" r:id="rId11"/>
    <p:sldId id="357" r:id="rId12"/>
    <p:sldId id="355" r:id="rId13"/>
    <p:sldId id="346" r:id="rId14"/>
    <p:sldId id="347" r:id="rId15"/>
    <p:sldId id="361" r:id="rId16"/>
    <p:sldId id="348" r:id="rId17"/>
    <p:sldId id="349" r:id="rId18"/>
    <p:sldId id="342" r:id="rId19"/>
    <p:sldId id="350" r:id="rId20"/>
    <p:sldId id="351" r:id="rId21"/>
    <p:sldId id="353" r:id="rId22"/>
    <p:sldId id="354" r:id="rId23"/>
    <p:sldId id="30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1" autoAdjust="0"/>
    <p:restoredTop sz="82616" autoAdjust="0"/>
  </p:normalViewPr>
  <p:slideViewPr>
    <p:cSldViewPr snapToGrid="0">
      <p:cViewPr>
        <p:scale>
          <a:sx n="90" d="100"/>
          <a:sy n="90" d="100"/>
        </p:scale>
        <p:origin x="58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-4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1FFB0-A464-4795-913C-EE4F945D5361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1E2ADD-27AB-4E86-B24B-CD5DBEA31FB1}">
      <dgm:prSet phldrT="[Text]"/>
      <dgm:spPr/>
      <dgm:t>
        <a:bodyPr/>
        <a:lstStyle/>
        <a:p>
          <a:r>
            <a:rPr lang="en-US" dirty="0" smtClean="0"/>
            <a:t>2011</a:t>
          </a:r>
        </a:p>
        <a:p>
          <a:r>
            <a:rPr lang="en-US" dirty="0" smtClean="0"/>
            <a:t>CRRL Testing</a:t>
          </a:r>
        </a:p>
      </dgm:t>
    </dgm:pt>
    <dgm:pt modelId="{152E1762-D5C3-4E1F-B63D-A0E70C809D3D}" type="parTrans" cxnId="{F8E74DD9-D972-4FD9-AA8D-2333D8B365A5}">
      <dgm:prSet/>
      <dgm:spPr/>
      <dgm:t>
        <a:bodyPr/>
        <a:lstStyle/>
        <a:p>
          <a:endParaRPr lang="en-US"/>
        </a:p>
      </dgm:t>
    </dgm:pt>
    <dgm:pt modelId="{48C47353-F942-4EDE-8CE6-16493DE796E9}" type="sibTrans" cxnId="{F8E74DD9-D972-4FD9-AA8D-2333D8B365A5}">
      <dgm:prSet/>
      <dgm:spPr/>
      <dgm:t>
        <a:bodyPr/>
        <a:lstStyle/>
        <a:p>
          <a:endParaRPr lang="en-US"/>
        </a:p>
      </dgm:t>
    </dgm:pt>
    <dgm:pt modelId="{9551F9ED-3114-40CC-A16D-47DD72ECE46B}">
      <dgm:prSet phldrT="[Text]"/>
      <dgm:spPr/>
      <dgm:t>
        <a:bodyPr/>
        <a:lstStyle/>
        <a:p>
          <a:r>
            <a:rPr lang="en-US" dirty="0" smtClean="0"/>
            <a:t>50’ system</a:t>
          </a:r>
          <a:endParaRPr lang="en-US" dirty="0"/>
        </a:p>
      </dgm:t>
    </dgm:pt>
    <dgm:pt modelId="{E20BC42B-3A67-494F-BBB4-84EB381D879C}" type="parTrans" cxnId="{5A15FCE4-701F-4332-BBC4-7D7F501C282C}">
      <dgm:prSet/>
      <dgm:spPr/>
      <dgm:t>
        <a:bodyPr/>
        <a:lstStyle/>
        <a:p>
          <a:endParaRPr lang="en-US"/>
        </a:p>
      </dgm:t>
    </dgm:pt>
    <dgm:pt modelId="{B5EA03C6-2835-4205-B4D7-58E7297D1827}" type="sibTrans" cxnId="{5A15FCE4-701F-4332-BBC4-7D7F501C282C}">
      <dgm:prSet/>
      <dgm:spPr/>
      <dgm:t>
        <a:bodyPr/>
        <a:lstStyle/>
        <a:p>
          <a:endParaRPr lang="en-US"/>
        </a:p>
      </dgm:t>
    </dgm:pt>
    <dgm:pt modelId="{2BEB740B-E2D7-46E2-9E18-7D0F3AF7ECD8}">
      <dgm:prSet phldrT="[Text]"/>
      <dgm:spPr/>
      <dgm:t>
        <a:bodyPr/>
        <a:lstStyle/>
        <a:p>
          <a:r>
            <a:rPr lang="en-US" dirty="0" smtClean="0"/>
            <a:t>2013 &amp; 2014</a:t>
          </a:r>
        </a:p>
        <a:p>
          <a:r>
            <a:rPr lang="en-US" dirty="0" smtClean="0"/>
            <a:t>Norway</a:t>
          </a:r>
          <a:endParaRPr lang="en-US" dirty="0"/>
        </a:p>
      </dgm:t>
    </dgm:pt>
    <dgm:pt modelId="{9BE9D72C-2E76-4E54-80C7-801A284BA118}" type="parTrans" cxnId="{4A10D2C5-2CB4-4038-86D5-39BB7579C417}">
      <dgm:prSet/>
      <dgm:spPr/>
      <dgm:t>
        <a:bodyPr/>
        <a:lstStyle/>
        <a:p>
          <a:endParaRPr lang="en-US"/>
        </a:p>
      </dgm:t>
    </dgm:pt>
    <dgm:pt modelId="{97776436-2DF7-42F0-BAA2-CA1EFE582669}" type="sibTrans" cxnId="{4A10D2C5-2CB4-4038-86D5-39BB7579C417}">
      <dgm:prSet/>
      <dgm:spPr/>
      <dgm:t>
        <a:bodyPr/>
        <a:lstStyle/>
        <a:p>
          <a:endParaRPr lang="en-US"/>
        </a:p>
      </dgm:t>
    </dgm:pt>
    <dgm:pt modelId="{BC8FA0D0-6786-4D6D-BA3F-BDBE543CD092}">
      <dgm:prSet phldrT="[Text]"/>
      <dgm:spPr/>
      <dgm:t>
        <a:bodyPr/>
        <a:lstStyle/>
        <a:p>
          <a:r>
            <a:rPr lang="en-US" dirty="0" smtClean="0"/>
            <a:t> 250’ and 460’ systems</a:t>
          </a:r>
          <a:endParaRPr lang="en-US" dirty="0"/>
        </a:p>
      </dgm:t>
    </dgm:pt>
    <dgm:pt modelId="{0893E99E-4E86-4903-A546-06F98D758B87}" type="parTrans" cxnId="{E9FE98A6-FA4F-400B-A509-BD895D745622}">
      <dgm:prSet/>
      <dgm:spPr/>
      <dgm:t>
        <a:bodyPr/>
        <a:lstStyle/>
        <a:p>
          <a:endParaRPr lang="en-US"/>
        </a:p>
      </dgm:t>
    </dgm:pt>
    <dgm:pt modelId="{8B4FFCA2-B8DC-4B0F-A5AE-74D2FB6E896F}" type="sibTrans" cxnId="{E9FE98A6-FA4F-400B-A509-BD895D745622}">
      <dgm:prSet/>
      <dgm:spPr/>
      <dgm:t>
        <a:bodyPr/>
        <a:lstStyle/>
        <a:p>
          <a:endParaRPr lang="en-US"/>
        </a:p>
      </dgm:t>
    </dgm:pt>
    <dgm:pt modelId="{A34AAEF1-740D-4562-A985-061A8D1CA734}">
      <dgm:prSet phldrT="[Text]"/>
      <dgm:spPr/>
      <dgm:t>
        <a:bodyPr/>
        <a:lstStyle/>
        <a:p>
          <a:r>
            <a:rPr lang="en-US" dirty="0" smtClean="0"/>
            <a:t>2013-14 </a:t>
          </a:r>
        </a:p>
        <a:p>
          <a:r>
            <a:rPr lang="en-US" dirty="0" smtClean="0"/>
            <a:t>YN Roza Facility </a:t>
          </a:r>
        </a:p>
      </dgm:t>
    </dgm:pt>
    <dgm:pt modelId="{6C3E66B5-1746-4ECB-900C-DB95DF9D40E5}" type="parTrans" cxnId="{CC6A27C8-284D-4778-8F31-F05EEEE320C7}">
      <dgm:prSet/>
      <dgm:spPr/>
      <dgm:t>
        <a:bodyPr/>
        <a:lstStyle/>
        <a:p>
          <a:endParaRPr lang="en-US"/>
        </a:p>
      </dgm:t>
    </dgm:pt>
    <dgm:pt modelId="{DF110B6C-C9F1-4225-8607-2F027C53D188}" type="sibTrans" cxnId="{CC6A27C8-284D-4778-8F31-F05EEEE320C7}">
      <dgm:prSet/>
      <dgm:spPr/>
      <dgm:t>
        <a:bodyPr/>
        <a:lstStyle/>
        <a:p>
          <a:endParaRPr lang="en-US"/>
        </a:p>
      </dgm:t>
    </dgm:pt>
    <dgm:pt modelId="{9E2E9CF7-3770-41AE-A4AC-A1E920441851}">
      <dgm:prSet phldrT="[Text]"/>
      <dgm:spPr/>
      <dgm:t>
        <a:bodyPr/>
        <a:lstStyle/>
        <a:p>
          <a:r>
            <a:rPr lang="en-US" dirty="0" smtClean="0"/>
            <a:t>No difference finding</a:t>
          </a:r>
          <a:endParaRPr lang="en-US" dirty="0"/>
        </a:p>
      </dgm:t>
    </dgm:pt>
    <dgm:pt modelId="{BECAEE3B-A2AB-462A-8EB1-B1C583984360}" type="parTrans" cxnId="{635567DE-4176-4F83-AEC3-783FCDCE8587}">
      <dgm:prSet/>
      <dgm:spPr/>
      <dgm:t>
        <a:bodyPr/>
        <a:lstStyle/>
        <a:p>
          <a:endParaRPr lang="en-US"/>
        </a:p>
      </dgm:t>
    </dgm:pt>
    <dgm:pt modelId="{B3623BF8-C339-45FD-BAEF-BE83B08F5FEB}" type="sibTrans" cxnId="{635567DE-4176-4F83-AEC3-783FCDCE8587}">
      <dgm:prSet/>
      <dgm:spPr/>
      <dgm:t>
        <a:bodyPr/>
        <a:lstStyle/>
        <a:p>
          <a:endParaRPr lang="en-US"/>
        </a:p>
      </dgm:t>
    </dgm:pt>
    <dgm:pt modelId="{0409034C-5833-4A8F-9E55-50AAE495AE39}">
      <dgm:prSet phldrT="[Text]"/>
      <dgm:spPr/>
      <dgm:t>
        <a:bodyPr/>
        <a:lstStyle/>
        <a:p>
          <a:r>
            <a:rPr lang="en-US" dirty="0" smtClean="0"/>
            <a:t>Results published in 2013 - </a:t>
          </a:r>
          <a:r>
            <a:rPr lang="en-US" i="1" dirty="0" smtClean="0"/>
            <a:t>Mesa</a:t>
          </a:r>
          <a:endParaRPr lang="en-US" i="1" dirty="0"/>
        </a:p>
      </dgm:t>
    </dgm:pt>
    <dgm:pt modelId="{95A6C11C-1F33-4E63-A35C-9DCBEE9669A9}" type="parTrans" cxnId="{850F3158-3872-441E-9525-3363555DF9D4}">
      <dgm:prSet/>
      <dgm:spPr/>
      <dgm:t>
        <a:bodyPr/>
        <a:lstStyle/>
        <a:p>
          <a:endParaRPr lang="en-US"/>
        </a:p>
      </dgm:t>
    </dgm:pt>
    <dgm:pt modelId="{D2B7E9A7-826D-4AE8-8F0D-F183067935A8}" type="sibTrans" cxnId="{850F3158-3872-441E-9525-3363555DF9D4}">
      <dgm:prSet/>
      <dgm:spPr/>
      <dgm:t>
        <a:bodyPr/>
        <a:lstStyle/>
        <a:p>
          <a:endParaRPr lang="en-US"/>
        </a:p>
      </dgm:t>
    </dgm:pt>
    <dgm:pt modelId="{9403E1A1-A319-410A-A28E-3E170696F38D}">
      <dgm:prSet phldrT="[Text]"/>
      <dgm:spPr/>
      <dgm:t>
        <a:bodyPr/>
        <a:lstStyle/>
        <a:p>
          <a:r>
            <a:rPr lang="en-US" dirty="0" smtClean="0"/>
            <a:t>Excellent hygiene and handling</a:t>
          </a:r>
          <a:endParaRPr lang="en-US" dirty="0"/>
        </a:p>
      </dgm:t>
    </dgm:pt>
    <dgm:pt modelId="{C4D4C2E4-CFD8-4F44-9E63-BF4D39BA8FF4}" type="parTrans" cxnId="{61C85CD2-CD6F-498A-9557-8FF5A727B411}">
      <dgm:prSet/>
      <dgm:spPr/>
      <dgm:t>
        <a:bodyPr/>
        <a:lstStyle/>
        <a:p>
          <a:endParaRPr lang="en-US"/>
        </a:p>
      </dgm:t>
    </dgm:pt>
    <dgm:pt modelId="{74C73B87-FADB-4456-AD58-33C48172A650}" type="sibTrans" cxnId="{61C85CD2-CD6F-498A-9557-8FF5A727B411}">
      <dgm:prSet/>
      <dgm:spPr/>
      <dgm:t>
        <a:bodyPr/>
        <a:lstStyle/>
        <a:p>
          <a:endParaRPr lang="en-US"/>
        </a:p>
      </dgm:t>
    </dgm:pt>
    <dgm:pt modelId="{6156C552-CD13-448E-91F4-4E30FC0E701A}">
      <dgm:prSet phldrT="[Text]"/>
      <dgm:spPr/>
      <dgm:t>
        <a:bodyPr/>
        <a:lstStyle/>
        <a:p>
          <a:r>
            <a:rPr lang="en-US" dirty="0" smtClean="0"/>
            <a:t>Up to 1,000 fish/hr in 460’ system</a:t>
          </a:r>
          <a:endParaRPr lang="en-US" dirty="0"/>
        </a:p>
      </dgm:t>
    </dgm:pt>
    <dgm:pt modelId="{40D336EA-F1A5-42E1-9633-9151964E8537}" type="parTrans" cxnId="{DFCD3145-AE60-4649-BC89-6C6B02F20BE8}">
      <dgm:prSet/>
      <dgm:spPr/>
      <dgm:t>
        <a:bodyPr/>
        <a:lstStyle/>
        <a:p>
          <a:endParaRPr lang="en-US"/>
        </a:p>
      </dgm:t>
    </dgm:pt>
    <dgm:pt modelId="{A5F8B3DF-D88D-41CE-ADE5-3C5EBFE9E0D8}" type="sibTrans" cxnId="{DFCD3145-AE60-4649-BC89-6C6B02F20BE8}">
      <dgm:prSet/>
      <dgm:spPr/>
      <dgm:t>
        <a:bodyPr/>
        <a:lstStyle/>
        <a:p>
          <a:endParaRPr lang="en-US"/>
        </a:p>
      </dgm:t>
    </dgm:pt>
    <dgm:pt modelId="{5ED079B7-5E7D-41CE-A5C5-1D7B5AA10C42}">
      <dgm:prSet phldrT="[Text]"/>
      <dgm:spPr/>
      <dgm:t>
        <a:bodyPr/>
        <a:lstStyle/>
        <a:p>
          <a:endParaRPr lang="en-US" dirty="0"/>
        </a:p>
      </dgm:t>
    </dgm:pt>
    <dgm:pt modelId="{59DD9631-9FAA-4D3C-B762-D210D514E070}" type="parTrans" cxnId="{58A84061-478B-49DF-9CAA-1DE19A38B8BE}">
      <dgm:prSet/>
      <dgm:spPr/>
      <dgm:t>
        <a:bodyPr/>
        <a:lstStyle/>
        <a:p>
          <a:endParaRPr lang="en-US"/>
        </a:p>
      </dgm:t>
    </dgm:pt>
    <dgm:pt modelId="{CBD0E243-FBA9-471C-BDA7-E93F33C03036}" type="sibTrans" cxnId="{58A84061-478B-49DF-9CAA-1DE19A38B8BE}">
      <dgm:prSet/>
      <dgm:spPr/>
      <dgm:t>
        <a:bodyPr/>
        <a:lstStyle/>
        <a:p>
          <a:endParaRPr lang="en-US"/>
        </a:p>
      </dgm:t>
    </dgm:pt>
    <dgm:pt modelId="{810132AD-67CC-4CF8-9CD5-B63305D80A40}">
      <dgm:prSet phldrT="[Text]"/>
      <dgm:spPr/>
      <dgm:t>
        <a:bodyPr/>
        <a:lstStyle/>
        <a:p>
          <a:r>
            <a:rPr lang="en-US" dirty="0" smtClean="0"/>
            <a:t>40’ system</a:t>
          </a:r>
          <a:endParaRPr lang="en-US" dirty="0"/>
        </a:p>
      </dgm:t>
    </dgm:pt>
    <dgm:pt modelId="{507CBDFE-2AEE-4996-87CC-A0C051FDDA24}" type="parTrans" cxnId="{8F547C51-9722-46E5-82B2-32D21DF51D05}">
      <dgm:prSet/>
      <dgm:spPr/>
      <dgm:t>
        <a:bodyPr/>
        <a:lstStyle/>
        <a:p>
          <a:endParaRPr lang="en-US"/>
        </a:p>
      </dgm:t>
    </dgm:pt>
    <dgm:pt modelId="{00D22318-9872-4A0A-94F0-F34D5211F188}" type="sibTrans" cxnId="{8F547C51-9722-46E5-82B2-32D21DF51D05}">
      <dgm:prSet/>
      <dgm:spPr/>
      <dgm:t>
        <a:bodyPr/>
        <a:lstStyle/>
        <a:p>
          <a:endParaRPr lang="en-US"/>
        </a:p>
      </dgm:t>
    </dgm:pt>
    <dgm:pt modelId="{750B5024-6994-4984-95F1-8FDCB45750F2}">
      <dgm:prSet phldrT="[Text]"/>
      <dgm:spPr/>
      <dgm:t>
        <a:bodyPr/>
        <a:lstStyle/>
        <a:p>
          <a:r>
            <a:rPr lang="en-US" dirty="0" smtClean="0"/>
            <a:t>Mortalities ½ of traditional system</a:t>
          </a:r>
          <a:endParaRPr lang="en-US" dirty="0"/>
        </a:p>
      </dgm:t>
    </dgm:pt>
    <dgm:pt modelId="{3776B840-2FC0-4F6E-88CB-30369AC6D18F}" type="parTrans" cxnId="{D1E3A3A2-59C2-4C1C-9436-F0F80B61D6D0}">
      <dgm:prSet/>
      <dgm:spPr/>
      <dgm:t>
        <a:bodyPr/>
        <a:lstStyle/>
        <a:p>
          <a:endParaRPr lang="en-US"/>
        </a:p>
      </dgm:t>
    </dgm:pt>
    <dgm:pt modelId="{DB8A5904-63FA-4614-916E-7BE77015B578}" type="sibTrans" cxnId="{D1E3A3A2-59C2-4C1C-9436-F0F80B61D6D0}">
      <dgm:prSet/>
      <dgm:spPr/>
      <dgm:t>
        <a:bodyPr/>
        <a:lstStyle/>
        <a:p>
          <a:endParaRPr lang="en-US"/>
        </a:p>
      </dgm:t>
    </dgm:pt>
    <dgm:pt modelId="{4862EB7B-3F2F-4FE7-AFD6-EF120C2928E7}">
      <dgm:prSet phldrT="[Text]"/>
      <dgm:spPr/>
      <dgm:t>
        <a:bodyPr/>
        <a:lstStyle/>
        <a:p>
          <a:r>
            <a:rPr lang="en-US" dirty="0" smtClean="0"/>
            <a:t>Egg survival=98.7%</a:t>
          </a:r>
          <a:endParaRPr lang="en-US" dirty="0"/>
        </a:p>
      </dgm:t>
    </dgm:pt>
    <dgm:pt modelId="{2883B1D5-0382-40C2-B8C1-6F5E855E1490}" type="parTrans" cxnId="{C0D0B402-468A-46A6-9BB6-19BC6B993280}">
      <dgm:prSet/>
      <dgm:spPr/>
      <dgm:t>
        <a:bodyPr/>
        <a:lstStyle/>
        <a:p>
          <a:endParaRPr lang="en-US"/>
        </a:p>
      </dgm:t>
    </dgm:pt>
    <dgm:pt modelId="{37F562E4-6FF8-4C8A-BCB4-769191F77B04}" type="sibTrans" cxnId="{C0D0B402-468A-46A6-9BB6-19BC6B993280}">
      <dgm:prSet/>
      <dgm:spPr/>
      <dgm:t>
        <a:bodyPr/>
        <a:lstStyle/>
        <a:p>
          <a:endParaRPr lang="en-US"/>
        </a:p>
      </dgm:t>
    </dgm:pt>
    <dgm:pt modelId="{BDEB6A56-23D4-48C4-B2AC-DBECB4CF0FC1}" type="pres">
      <dgm:prSet presAssocID="{2541FFB0-A464-4795-913C-EE4F945D53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DF6BF2-EBEB-4630-A2B6-DE937F044DB9}" type="pres">
      <dgm:prSet presAssocID="{361E2ADD-27AB-4E86-B24B-CD5DBEA31FB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5D840-25AC-4C61-BC8D-B4C476B298DC}" type="pres">
      <dgm:prSet presAssocID="{48C47353-F942-4EDE-8CE6-16493DE796E9}" presName="sibTrans" presStyleCnt="0"/>
      <dgm:spPr/>
      <dgm:t>
        <a:bodyPr/>
        <a:lstStyle/>
        <a:p>
          <a:endParaRPr lang="en-US"/>
        </a:p>
      </dgm:t>
    </dgm:pt>
    <dgm:pt modelId="{A479447C-A5AD-498E-AF4F-B97AB265B1BB}" type="pres">
      <dgm:prSet presAssocID="{2BEB740B-E2D7-46E2-9E18-7D0F3AF7EC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D8C78-4B79-4871-946F-A1DFD621AF27}" type="pres">
      <dgm:prSet presAssocID="{97776436-2DF7-42F0-BAA2-CA1EFE582669}" presName="sibTrans" presStyleCnt="0"/>
      <dgm:spPr/>
      <dgm:t>
        <a:bodyPr/>
        <a:lstStyle/>
        <a:p>
          <a:endParaRPr lang="en-US"/>
        </a:p>
      </dgm:t>
    </dgm:pt>
    <dgm:pt modelId="{1A50DEB8-B5E0-454B-B4F9-F1900C3B682A}" type="pres">
      <dgm:prSet presAssocID="{A34AAEF1-740D-4562-A985-061A8D1CA734}" presName="node" presStyleLbl="node1" presStyleIdx="2" presStyleCnt="3" custLinFactNeighborX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FE98A6-FA4F-400B-A509-BD895D745622}" srcId="{2BEB740B-E2D7-46E2-9E18-7D0F3AF7ECD8}" destId="{BC8FA0D0-6786-4D6D-BA3F-BDBE543CD092}" srcOrd="0" destOrd="0" parTransId="{0893E99E-4E86-4903-A546-06F98D758B87}" sibTransId="{8B4FFCA2-B8DC-4B0F-A5AE-74D2FB6E896F}"/>
    <dgm:cxn modelId="{B5C58AD2-AE75-4DD2-B353-2C4050620218}" type="presOf" srcId="{0409034C-5833-4A8F-9E55-50AAE495AE39}" destId="{E8DF6BF2-EBEB-4630-A2B6-DE937F044DB9}" srcOrd="0" destOrd="3" presId="urn:microsoft.com/office/officeart/2005/8/layout/hList6"/>
    <dgm:cxn modelId="{DD1B82A3-1DEF-484A-ADC6-F6E4685CCE37}" type="presOf" srcId="{BC8FA0D0-6786-4D6D-BA3F-BDBE543CD092}" destId="{A479447C-A5AD-498E-AF4F-B97AB265B1BB}" srcOrd="0" destOrd="1" presId="urn:microsoft.com/office/officeart/2005/8/layout/hList6"/>
    <dgm:cxn modelId="{61C85CD2-CD6F-498A-9557-8FF5A727B411}" srcId="{2BEB740B-E2D7-46E2-9E18-7D0F3AF7ECD8}" destId="{9403E1A1-A319-410A-A28E-3E170696F38D}" srcOrd="1" destOrd="0" parTransId="{C4D4C2E4-CFD8-4F44-9E63-BF4D39BA8FF4}" sibTransId="{74C73B87-FADB-4456-AD58-33C48172A650}"/>
    <dgm:cxn modelId="{D9D95B6F-B43E-4CA8-B8D4-8ED84E846668}" type="presOf" srcId="{2BEB740B-E2D7-46E2-9E18-7D0F3AF7ECD8}" destId="{A479447C-A5AD-498E-AF4F-B97AB265B1BB}" srcOrd="0" destOrd="0" presId="urn:microsoft.com/office/officeart/2005/8/layout/hList6"/>
    <dgm:cxn modelId="{AA1C5A93-5C12-4CF3-85F5-05768C9166E1}" type="presOf" srcId="{9E2E9CF7-3770-41AE-A4AC-A1E920441851}" destId="{E8DF6BF2-EBEB-4630-A2B6-DE937F044DB9}" srcOrd="0" destOrd="2" presId="urn:microsoft.com/office/officeart/2005/8/layout/hList6"/>
    <dgm:cxn modelId="{1C8986AA-E049-46EA-9660-F2A2773143EC}" type="presOf" srcId="{750B5024-6994-4984-95F1-8FDCB45750F2}" destId="{1A50DEB8-B5E0-454B-B4F9-F1900C3B682A}" srcOrd="0" destOrd="2" presId="urn:microsoft.com/office/officeart/2005/8/layout/hList6"/>
    <dgm:cxn modelId="{D2005084-123D-4115-98CA-0EC8660D1708}" type="presOf" srcId="{5ED079B7-5E7D-41CE-A5C5-1D7B5AA10C42}" destId="{1A50DEB8-B5E0-454B-B4F9-F1900C3B682A}" srcOrd="0" destOrd="4" presId="urn:microsoft.com/office/officeart/2005/8/layout/hList6"/>
    <dgm:cxn modelId="{C0D0B402-468A-46A6-9BB6-19BC6B993280}" srcId="{A34AAEF1-740D-4562-A985-061A8D1CA734}" destId="{4862EB7B-3F2F-4FE7-AFD6-EF120C2928E7}" srcOrd="2" destOrd="0" parTransId="{2883B1D5-0382-40C2-B8C1-6F5E855E1490}" sibTransId="{37F562E4-6FF8-4C8A-BCB4-769191F77B04}"/>
    <dgm:cxn modelId="{8F547C51-9722-46E5-82B2-32D21DF51D05}" srcId="{A34AAEF1-740D-4562-A985-061A8D1CA734}" destId="{810132AD-67CC-4CF8-9CD5-B63305D80A40}" srcOrd="0" destOrd="0" parTransId="{507CBDFE-2AEE-4996-87CC-A0C051FDDA24}" sibTransId="{00D22318-9872-4A0A-94F0-F34D5211F188}"/>
    <dgm:cxn modelId="{850F3158-3872-441E-9525-3363555DF9D4}" srcId="{361E2ADD-27AB-4E86-B24B-CD5DBEA31FB1}" destId="{0409034C-5833-4A8F-9E55-50AAE495AE39}" srcOrd="2" destOrd="0" parTransId="{95A6C11C-1F33-4E63-A35C-9DCBEE9669A9}" sibTransId="{D2B7E9A7-826D-4AE8-8F0D-F183067935A8}"/>
    <dgm:cxn modelId="{D1E3A3A2-59C2-4C1C-9436-F0F80B61D6D0}" srcId="{A34AAEF1-740D-4562-A985-061A8D1CA734}" destId="{750B5024-6994-4984-95F1-8FDCB45750F2}" srcOrd="1" destOrd="0" parTransId="{3776B840-2FC0-4F6E-88CB-30369AC6D18F}" sibTransId="{DB8A5904-63FA-4614-916E-7BE77015B578}"/>
    <dgm:cxn modelId="{1A2DE29C-CBC7-45BD-A399-342811A9801E}" type="presOf" srcId="{9551F9ED-3114-40CC-A16D-47DD72ECE46B}" destId="{E8DF6BF2-EBEB-4630-A2B6-DE937F044DB9}" srcOrd="0" destOrd="1" presId="urn:microsoft.com/office/officeart/2005/8/layout/hList6"/>
    <dgm:cxn modelId="{4A10D2C5-2CB4-4038-86D5-39BB7579C417}" srcId="{2541FFB0-A464-4795-913C-EE4F945D5361}" destId="{2BEB740B-E2D7-46E2-9E18-7D0F3AF7ECD8}" srcOrd="1" destOrd="0" parTransId="{9BE9D72C-2E76-4E54-80C7-801A284BA118}" sibTransId="{97776436-2DF7-42F0-BAA2-CA1EFE582669}"/>
    <dgm:cxn modelId="{58A84061-478B-49DF-9CAA-1DE19A38B8BE}" srcId="{A34AAEF1-740D-4562-A985-061A8D1CA734}" destId="{5ED079B7-5E7D-41CE-A5C5-1D7B5AA10C42}" srcOrd="3" destOrd="0" parTransId="{59DD9631-9FAA-4D3C-B762-D210D514E070}" sibTransId="{CBD0E243-FBA9-471C-BDA7-E93F33C03036}"/>
    <dgm:cxn modelId="{D8307F5E-BFAC-4BAC-8744-387E1840001C}" type="presOf" srcId="{A34AAEF1-740D-4562-A985-061A8D1CA734}" destId="{1A50DEB8-B5E0-454B-B4F9-F1900C3B682A}" srcOrd="0" destOrd="0" presId="urn:microsoft.com/office/officeart/2005/8/layout/hList6"/>
    <dgm:cxn modelId="{32F3A1FD-8C91-461F-B8DF-053608D5012A}" type="presOf" srcId="{9403E1A1-A319-410A-A28E-3E170696F38D}" destId="{A479447C-A5AD-498E-AF4F-B97AB265B1BB}" srcOrd="0" destOrd="2" presId="urn:microsoft.com/office/officeart/2005/8/layout/hList6"/>
    <dgm:cxn modelId="{CC6A27C8-284D-4778-8F31-F05EEEE320C7}" srcId="{2541FFB0-A464-4795-913C-EE4F945D5361}" destId="{A34AAEF1-740D-4562-A985-061A8D1CA734}" srcOrd="2" destOrd="0" parTransId="{6C3E66B5-1746-4ECB-900C-DB95DF9D40E5}" sibTransId="{DF110B6C-C9F1-4225-8607-2F027C53D188}"/>
    <dgm:cxn modelId="{182E45DD-61BC-4CC9-9B60-E9E000515F35}" type="presOf" srcId="{4862EB7B-3F2F-4FE7-AFD6-EF120C2928E7}" destId="{1A50DEB8-B5E0-454B-B4F9-F1900C3B682A}" srcOrd="0" destOrd="3" presId="urn:microsoft.com/office/officeart/2005/8/layout/hList6"/>
    <dgm:cxn modelId="{6E2416D4-AE47-49DA-AB59-9327E6065D3B}" type="presOf" srcId="{361E2ADD-27AB-4E86-B24B-CD5DBEA31FB1}" destId="{E8DF6BF2-EBEB-4630-A2B6-DE937F044DB9}" srcOrd="0" destOrd="0" presId="urn:microsoft.com/office/officeart/2005/8/layout/hList6"/>
    <dgm:cxn modelId="{5A15FCE4-701F-4332-BBC4-7D7F501C282C}" srcId="{361E2ADD-27AB-4E86-B24B-CD5DBEA31FB1}" destId="{9551F9ED-3114-40CC-A16D-47DD72ECE46B}" srcOrd="0" destOrd="0" parTransId="{E20BC42B-3A67-494F-BBB4-84EB381D879C}" sibTransId="{B5EA03C6-2835-4205-B4D7-58E7297D1827}"/>
    <dgm:cxn modelId="{F8E74DD9-D972-4FD9-AA8D-2333D8B365A5}" srcId="{2541FFB0-A464-4795-913C-EE4F945D5361}" destId="{361E2ADD-27AB-4E86-B24B-CD5DBEA31FB1}" srcOrd="0" destOrd="0" parTransId="{152E1762-D5C3-4E1F-B63D-A0E70C809D3D}" sibTransId="{48C47353-F942-4EDE-8CE6-16493DE796E9}"/>
    <dgm:cxn modelId="{10DDFE85-A75F-4681-8392-ADA8AA1E582C}" type="presOf" srcId="{810132AD-67CC-4CF8-9CD5-B63305D80A40}" destId="{1A50DEB8-B5E0-454B-B4F9-F1900C3B682A}" srcOrd="0" destOrd="1" presId="urn:microsoft.com/office/officeart/2005/8/layout/hList6"/>
    <dgm:cxn modelId="{635567DE-4176-4F83-AEC3-783FCDCE8587}" srcId="{361E2ADD-27AB-4E86-B24B-CD5DBEA31FB1}" destId="{9E2E9CF7-3770-41AE-A4AC-A1E920441851}" srcOrd="1" destOrd="0" parTransId="{BECAEE3B-A2AB-462A-8EB1-B1C583984360}" sibTransId="{B3623BF8-C339-45FD-BAEF-BE83B08F5FEB}"/>
    <dgm:cxn modelId="{3FE45A44-F50C-4083-89C8-96E7498A7712}" type="presOf" srcId="{6156C552-CD13-448E-91F4-4E30FC0E701A}" destId="{A479447C-A5AD-498E-AF4F-B97AB265B1BB}" srcOrd="0" destOrd="3" presId="urn:microsoft.com/office/officeart/2005/8/layout/hList6"/>
    <dgm:cxn modelId="{DFCD3145-AE60-4649-BC89-6C6B02F20BE8}" srcId="{2BEB740B-E2D7-46E2-9E18-7D0F3AF7ECD8}" destId="{6156C552-CD13-448E-91F4-4E30FC0E701A}" srcOrd="2" destOrd="0" parTransId="{40D336EA-F1A5-42E1-9633-9151964E8537}" sibTransId="{A5F8B3DF-D88D-41CE-ADE5-3C5EBFE9E0D8}"/>
    <dgm:cxn modelId="{1F59E128-78F0-4B7C-97EB-8EF8C1802904}" type="presOf" srcId="{2541FFB0-A464-4795-913C-EE4F945D5361}" destId="{BDEB6A56-23D4-48C4-B2AC-DBECB4CF0FC1}" srcOrd="0" destOrd="0" presId="urn:microsoft.com/office/officeart/2005/8/layout/hList6"/>
    <dgm:cxn modelId="{FE40632B-DBE6-486A-8624-2521E9B12B99}" type="presParOf" srcId="{BDEB6A56-23D4-48C4-B2AC-DBECB4CF0FC1}" destId="{E8DF6BF2-EBEB-4630-A2B6-DE937F044DB9}" srcOrd="0" destOrd="0" presId="urn:microsoft.com/office/officeart/2005/8/layout/hList6"/>
    <dgm:cxn modelId="{F5336E10-DAE2-4A5E-9481-B8C756F09474}" type="presParOf" srcId="{BDEB6A56-23D4-48C4-B2AC-DBECB4CF0FC1}" destId="{D3E5D840-25AC-4C61-BC8D-B4C476B298DC}" srcOrd="1" destOrd="0" presId="urn:microsoft.com/office/officeart/2005/8/layout/hList6"/>
    <dgm:cxn modelId="{65D5AD93-C4FD-4355-8B2D-8FFCA5328FFA}" type="presParOf" srcId="{BDEB6A56-23D4-48C4-B2AC-DBECB4CF0FC1}" destId="{A479447C-A5AD-498E-AF4F-B97AB265B1BB}" srcOrd="2" destOrd="0" presId="urn:microsoft.com/office/officeart/2005/8/layout/hList6"/>
    <dgm:cxn modelId="{6C1C03F9-A9DD-4B2E-B4FB-8869994E9144}" type="presParOf" srcId="{BDEB6A56-23D4-48C4-B2AC-DBECB4CF0FC1}" destId="{52ED8C78-4B79-4871-946F-A1DFD621AF27}" srcOrd="3" destOrd="0" presId="urn:microsoft.com/office/officeart/2005/8/layout/hList6"/>
    <dgm:cxn modelId="{A51CBCF3-5926-484D-9ECE-C1CEAB1367F9}" type="presParOf" srcId="{BDEB6A56-23D4-48C4-B2AC-DBECB4CF0FC1}" destId="{1A50DEB8-B5E0-454B-B4F9-F1900C3B682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C44D91-0907-425F-A235-53EECD8C1306}" type="doc">
      <dgm:prSet loTypeId="urn:microsoft.com/office/officeart/2005/8/layout/hList6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30C83493-F76E-4208-8D7A-A0DF83AAB839}">
      <dgm:prSet phldrT="[Text]"/>
      <dgm:spPr/>
      <dgm:t>
        <a:bodyPr/>
        <a:lstStyle/>
        <a:p>
          <a:r>
            <a:rPr lang="en-US" dirty="0" smtClean="0"/>
            <a:t>SPRING 2014  </a:t>
          </a:r>
          <a:endParaRPr lang="en-US" dirty="0"/>
        </a:p>
      </dgm:t>
    </dgm:pt>
    <dgm:pt modelId="{14912515-A108-489D-8556-3AA880F3B444}" type="parTrans" cxnId="{07AA7907-357F-4DDC-9F99-9E9633260AB2}">
      <dgm:prSet/>
      <dgm:spPr/>
      <dgm:t>
        <a:bodyPr/>
        <a:lstStyle/>
        <a:p>
          <a:endParaRPr lang="en-US"/>
        </a:p>
      </dgm:t>
    </dgm:pt>
    <dgm:pt modelId="{D708984C-2C55-4EE5-9BD6-61706A62EB89}" type="sibTrans" cxnId="{07AA7907-357F-4DDC-9F99-9E9633260AB2}">
      <dgm:prSet/>
      <dgm:spPr/>
      <dgm:t>
        <a:bodyPr/>
        <a:lstStyle/>
        <a:p>
          <a:endParaRPr lang="en-US"/>
        </a:p>
      </dgm:t>
    </dgm:pt>
    <dgm:pt modelId="{EC749164-961B-48F4-A679-647D0FF1EF17}">
      <dgm:prSet phldrT="[Text]"/>
      <dgm:spPr/>
      <dgm:t>
        <a:bodyPr/>
        <a:lstStyle/>
        <a:p>
          <a:r>
            <a:rPr lang="en-US" dirty="0" smtClean="0"/>
            <a:t>250’ system</a:t>
          </a:r>
          <a:endParaRPr lang="en-US" dirty="0"/>
        </a:p>
      </dgm:t>
    </dgm:pt>
    <dgm:pt modelId="{557B59FB-6F33-42FD-BEFC-6EC14CC4824D}" type="parTrans" cxnId="{B23349E2-0888-4E37-85B3-5D9C3B7C78DE}">
      <dgm:prSet/>
      <dgm:spPr/>
      <dgm:t>
        <a:bodyPr/>
        <a:lstStyle/>
        <a:p>
          <a:endParaRPr lang="en-US"/>
        </a:p>
      </dgm:t>
    </dgm:pt>
    <dgm:pt modelId="{182DEA15-61B3-4E79-90C1-4F568F45ABF0}" type="sibTrans" cxnId="{B23349E2-0888-4E37-85B3-5D9C3B7C78DE}">
      <dgm:prSet/>
      <dgm:spPr/>
      <dgm:t>
        <a:bodyPr/>
        <a:lstStyle/>
        <a:p>
          <a:endParaRPr lang="en-US"/>
        </a:p>
      </dgm:t>
    </dgm:pt>
    <dgm:pt modelId="{DF4147F7-2426-42A5-8C04-16A41A05A0AA}">
      <dgm:prSet phldrT="[Text]"/>
      <dgm:spPr/>
      <dgm:t>
        <a:bodyPr/>
        <a:lstStyle/>
        <a:p>
          <a:r>
            <a:rPr lang="en-US" dirty="0" smtClean="0"/>
            <a:t>FALL 2014</a:t>
          </a:r>
          <a:endParaRPr lang="en-US" dirty="0"/>
        </a:p>
      </dgm:t>
    </dgm:pt>
    <dgm:pt modelId="{5540D38C-4F2C-4425-A547-062D907422CA}" type="parTrans" cxnId="{105B60CD-110E-4E15-A47C-703DCF0159EF}">
      <dgm:prSet/>
      <dgm:spPr/>
      <dgm:t>
        <a:bodyPr/>
        <a:lstStyle/>
        <a:p>
          <a:endParaRPr lang="en-US"/>
        </a:p>
      </dgm:t>
    </dgm:pt>
    <dgm:pt modelId="{2CA2F7AC-7C0A-40DD-97ED-BA4083CC84B7}" type="sibTrans" cxnId="{105B60CD-110E-4E15-A47C-703DCF0159EF}">
      <dgm:prSet/>
      <dgm:spPr/>
      <dgm:t>
        <a:bodyPr/>
        <a:lstStyle/>
        <a:p>
          <a:endParaRPr lang="en-US"/>
        </a:p>
      </dgm:t>
    </dgm:pt>
    <dgm:pt modelId="{5F6A80AD-4C41-4B21-8935-F093BD5EA872}">
      <dgm:prSet phldrT="[Text]"/>
      <dgm:spPr/>
      <dgm:t>
        <a:bodyPr/>
        <a:lstStyle/>
        <a:p>
          <a:r>
            <a:rPr lang="en-US" dirty="0" smtClean="0"/>
            <a:t>120’ mobile system</a:t>
          </a:r>
          <a:endParaRPr lang="en-US" dirty="0"/>
        </a:p>
      </dgm:t>
    </dgm:pt>
    <dgm:pt modelId="{3794DDB4-801C-403B-934B-05BD3BF94465}" type="parTrans" cxnId="{97643EB7-B67A-42C2-BE62-5E25F0858721}">
      <dgm:prSet/>
      <dgm:spPr/>
      <dgm:t>
        <a:bodyPr/>
        <a:lstStyle/>
        <a:p>
          <a:endParaRPr lang="en-US"/>
        </a:p>
      </dgm:t>
    </dgm:pt>
    <dgm:pt modelId="{1D5D2AF7-92C8-4A74-BF8B-43F2CE83C8CD}" type="sibTrans" cxnId="{97643EB7-B67A-42C2-BE62-5E25F0858721}">
      <dgm:prSet/>
      <dgm:spPr/>
      <dgm:t>
        <a:bodyPr/>
        <a:lstStyle/>
        <a:p>
          <a:endParaRPr lang="en-US"/>
        </a:p>
      </dgm:t>
    </dgm:pt>
    <dgm:pt modelId="{1EDBF67A-7625-47E5-8957-04D8F81B4874}">
      <dgm:prSet phldrT="[Text]"/>
      <dgm:spPr/>
      <dgm:t>
        <a:bodyPr/>
        <a:lstStyle/>
        <a:p>
          <a:r>
            <a:rPr lang="en-US" dirty="0" smtClean="0"/>
            <a:t>Moved 10,000  in half the time</a:t>
          </a:r>
          <a:endParaRPr lang="en-US" dirty="0"/>
        </a:p>
      </dgm:t>
    </dgm:pt>
    <dgm:pt modelId="{6EBDBBE6-FCC1-481C-8ABE-37968C35C5A9}" type="parTrans" cxnId="{84CE005A-163C-4799-BBC2-B0073D854CB0}">
      <dgm:prSet/>
      <dgm:spPr/>
      <dgm:t>
        <a:bodyPr/>
        <a:lstStyle/>
        <a:p>
          <a:endParaRPr lang="en-US"/>
        </a:p>
      </dgm:t>
    </dgm:pt>
    <dgm:pt modelId="{1DF870D2-F9B0-482F-AA02-1913D6FBCF8A}" type="sibTrans" cxnId="{84CE005A-163C-4799-BBC2-B0073D854CB0}">
      <dgm:prSet/>
      <dgm:spPr/>
      <dgm:t>
        <a:bodyPr/>
        <a:lstStyle/>
        <a:p>
          <a:endParaRPr lang="en-US"/>
        </a:p>
      </dgm:t>
    </dgm:pt>
    <dgm:pt modelId="{1F2730F3-79E1-44A6-BABD-90EB663BD328}">
      <dgm:prSet phldrT="[Text]"/>
      <dgm:spPr/>
      <dgm:t>
        <a:bodyPr/>
        <a:lstStyle/>
        <a:p>
          <a:r>
            <a:rPr lang="en-US" dirty="0" smtClean="0"/>
            <a:t>FALL 2014</a:t>
          </a:r>
          <a:endParaRPr lang="en-US" dirty="0"/>
        </a:p>
      </dgm:t>
    </dgm:pt>
    <dgm:pt modelId="{24768485-4E50-419F-B301-971B7CD39562}" type="parTrans" cxnId="{2A527ADB-DFDA-4659-AFE5-24A1C306F93B}">
      <dgm:prSet/>
      <dgm:spPr/>
      <dgm:t>
        <a:bodyPr/>
        <a:lstStyle/>
        <a:p>
          <a:endParaRPr lang="en-US"/>
        </a:p>
      </dgm:t>
    </dgm:pt>
    <dgm:pt modelId="{5F1CC5BB-C2D0-4DE0-A3A6-BFF9FE80FC20}" type="sibTrans" cxnId="{2A527ADB-DFDA-4659-AFE5-24A1C306F93B}">
      <dgm:prSet/>
      <dgm:spPr/>
      <dgm:t>
        <a:bodyPr/>
        <a:lstStyle/>
        <a:p>
          <a:endParaRPr lang="en-US"/>
        </a:p>
      </dgm:t>
    </dgm:pt>
    <dgm:pt modelId="{9F2D581C-BA09-4AEE-81C2-98CA86A80C54}">
      <dgm:prSet phldrT="[Text]"/>
      <dgm:spPr/>
      <dgm:t>
        <a:bodyPr/>
        <a:lstStyle/>
        <a:p>
          <a:r>
            <a:rPr lang="en-US" dirty="0" smtClean="0"/>
            <a:t>40’ and  250’ systems</a:t>
          </a:r>
          <a:endParaRPr lang="en-US" dirty="0"/>
        </a:p>
      </dgm:t>
    </dgm:pt>
    <dgm:pt modelId="{A64BA2D5-CDB7-479D-9918-FC4F69CEF9D4}" type="parTrans" cxnId="{E79E0B3C-775E-453F-B2C7-D0ED820BF5C7}">
      <dgm:prSet/>
      <dgm:spPr/>
      <dgm:t>
        <a:bodyPr/>
        <a:lstStyle/>
        <a:p>
          <a:endParaRPr lang="en-US"/>
        </a:p>
      </dgm:t>
    </dgm:pt>
    <dgm:pt modelId="{67ED2DE4-DCC1-4A04-85E2-B5A85FF74787}" type="sibTrans" cxnId="{E79E0B3C-775E-453F-B2C7-D0ED820BF5C7}">
      <dgm:prSet/>
      <dgm:spPr/>
      <dgm:t>
        <a:bodyPr/>
        <a:lstStyle/>
        <a:p>
          <a:endParaRPr lang="en-US"/>
        </a:p>
      </dgm:t>
    </dgm:pt>
    <dgm:pt modelId="{4E44693A-D863-4197-A5E5-0FE73555874D}">
      <dgm:prSet phldrT="[Text]"/>
      <dgm:spPr/>
      <dgm:t>
        <a:bodyPr/>
        <a:lstStyle/>
        <a:p>
          <a:r>
            <a:rPr lang="en-US" dirty="0" smtClean="0"/>
            <a:t>Egg survival = better than control group</a:t>
          </a:r>
          <a:endParaRPr lang="en-US" dirty="0"/>
        </a:p>
      </dgm:t>
    </dgm:pt>
    <dgm:pt modelId="{776536BA-CC20-4AF7-9BA8-B285E630B530}" type="parTrans" cxnId="{F289A00A-73AC-42C2-B389-B0303A49AAB1}">
      <dgm:prSet/>
      <dgm:spPr/>
      <dgm:t>
        <a:bodyPr/>
        <a:lstStyle/>
        <a:p>
          <a:endParaRPr lang="en-US"/>
        </a:p>
      </dgm:t>
    </dgm:pt>
    <dgm:pt modelId="{6AA916F6-F39A-4E98-A9BC-2432102409EC}" type="sibTrans" cxnId="{F289A00A-73AC-42C2-B389-B0303A49AAB1}">
      <dgm:prSet/>
      <dgm:spPr/>
      <dgm:t>
        <a:bodyPr/>
        <a:lstStyle/>
        <a:p>
          <a:endParaRPr lang="en-US"/>
        </a:p>
      </dgm:t>
    </dgm:pt>
    <dgm:pt modelId="{1A9E261F-0D07-46F3-B03A-24911C3A31C7}">
      <dgm:prSet phldrT="[Text]"/>
      <dgm:spPr/>
      <dgm:t>
        <a:bodyPr/>
        <a:lstStyle/>
        <a:p>
          <a:r>
            <a:rPr lang="en-US" dirty="0" smtClean="0"/>
            <a:t>WDF&amp;W</a:t>
          </a:r>
          <a:endParaRPr lang="en-US" dirty="0"/>
        </a:p>
      </dgm:t>
    </dgm:pt>
    <dgm:pt modelId="{18305F37-639E-491C-97FB-445507FA7C42}" type="parTrans" cxnId="{0422A95D-D987-4D6F-B1A6-B08F3B488997}">
      <dgm:prSet/>
      <dgm:spPr/>
      <dgm:t>
        <a:bodyPr/>
        <a:lstStyle/>
        <a:p>
          <a:endParaRPr lang="en-US"/>
        </a:p>
      </dgm:t>
    </dgm:pt>
    <dgm:pt modelId="{D45A9588-D255-44CB-A42F-9BACD3F52256}" type="sibTrans" cxnId="{0422A95D-D987-4D6F-B1A6-B08F3B488997}">
      <dgm:prSet/>
      <dgm:spPr/>
      <dgm:t>
        <a:bodyPr/>
        <a:lstStyle/>
        <a:p>
          <a:endParaRPr lang="en-US"/>
        </a:p>
      </dgm:t>
    </dgm:pt>
    <dgm:pt modelId="{13B68E9C-F812-4616-9D4F-B47AFCDC8659}">
      <dgm:prSet phldrT="[Text]"/>
      <dgm:spPr/>
      <dgm:t>
        <a:bodyPr/>
        <a:lstStyle/>
        <a:p>
          <a:r>
            <a:rPr lang="en-US" dirty="0" smtClean="0"/>
            <a:t>No difference in survival v. control group</a:t>
          </a:r>
          <a:endParaRPr lang="en-US" dirty="0"/>
        </a:p>
      </dgm:t>
    </dgm:pt>
    <dgm:pt modelId="{9242829F-4FBE-4545-86EC-D9DDD2085B42}" type="parTrans" cxnId="{CBE0276A-4A85-449B-885D-79913EA42FDD}">
      <dgm:prSet/>
      <dgm:spPr/>
      <dgm:t>
        <a:bodyPr/>
        <a:lstStyle/>
        <a:p>
          <a:endParaRPr lang="en-US"/>
        </a:p>
      </dgm:t>
    </dgm:pt>
    <dgm:pt modelId="{66D32B88-15C0-4508-96AD-8E57A3F4F5B7}" type="sibTrans" cxnId="{CBE0276A-4A85-449B-885D-79913EA42FDD}">
      <dgm:prSet/>
      <dgm:spPr/>
      <dgm:t>
        <a:bodyPr/>
        <a:lstStyle/>
        <a:p>
          <a:endParaRPr lang="en-US"/>
        </a:p>
      </dgm:t>
    </dgm:pt>
    <dgm:pt modelId="{E1C934BD-40A6-480D-A8F4-A37BD9DF2048}">
      <dgm:prSet phldrT="[Text]"/>
      <dgm:spPr/>
      <dgm:t>
        <a:bodyPr/>
        <a:lstStyle/>
        <a:p>
          <a:r>
            <a:rPr lang="en-US" dirty="0" smtClean="0"/>
            <a:t>Live steelhead</a:t>
          </a:r>
          <a:endParaRPr lang="en-US" dirty="0"/>
        </a:p>
      </dgm:t>
    </dgm:pt>
    <dgm:pt modelId="{3344F8B6-DB3F-4315-B57D-EF2AB1095C43}" type="parTrans" cxnId="{207A4D7C-B701-4302-B60C-0AB16BC31660}">
      <dgm:prSet/>
      <dgm:spPr/>
      <dgm:t>
        <a:bodyPr/>
        <a:lstStyle/>
        <a:p>
          <a:endParaRPr lang="en-US"/>
        </a:p>
      </dgm:t>
    </dgm:pt>
    <dgm:pt modelId="{B32446B0-51A8-445E-A0C2-BFA0446FE22F}" type="sibTrans" cxnId="{207A4D7C-B701-4302-B60C-0AB16BC31660}">
      <dgm:prSet/>
      <dgm:spPr/>
      <dgm:t>
        <a:bodyPr/>
        <a:lstStyle/>
        <a:p>
          <a:endParaRPr lang="en-US"/>
        </a:p>
      </dgm:t>
    </dgm:pt>
    <dgm:pt modelId="{D88F83E4-F41C-40F2-A387-376C2E49BFF4}">
      <dgm:prSet phldrT="[Text]"/>
      <dgm:spPr/>
      <dgm:t>
        <a:bodyPr/>
        <a:lstStyle/>
        <a:p>
          <a:endParaRPr lang="en-US" dirty="0"/>
        </a:p>
      </dgm:t>
    </dgm:pt>
    <dgm:pt modelId="{F0E4259D-BE41-470E-A860-58390B093C7E}" type="parTrans" cxnId="{FE9146FA-5D48-4406-BAA6-353EC5F21C11}">
      <dgm:prSet/>
      <dgm:spPr/>
      <dgm:t>
        <a:bodyPr/>
        <a:lstStyle/>
        <a:p>
          <a:endParaRPr lang="en-US"/>
        </a:p>
      </dgm:t>
    </dgm:pt>
    <dgm:pt modelId="{3FA3469F-931D-47B8-8979-20618551B89C}" type="sibTrans" cxnId="{FE9146FA-5D48-4406-BAA6-353EC5F21C11}">
      <dgm:prSet/>
      <dgm:spPr/>
      <dgm:t>
        <a:bodyPr/>
        <a:lstStyle/>
        <a:p>
          <a:endParaRPr lang="en-US"/>
        </a:p>
      </dgm:t>
    </dgm:pt>
    <dgm:pt modelId="{8DECEB0D-2691-4B62-9BCB-A7FB731A0D6C}">
      <dgm:prSet phldrT="[Text]"/>
      <dgm:spPr/>
      <dgm:t>
        <a:bodyPr/>
        <a:lstStyle/>
        <a:p>
          <a:r>
            <a:rPr lang="en-US" dirty="0" smtClean="0"/>
            <a:t>Better for fish </a:t>
          </a:r>
          <a:r>
            <a:rPr lang="en-US" i="1" u="sng" dirty="0" smtClean="0"/>
            <a:t>and</a:t>
          </a:r>
          <a:r>
            <a:rPr lang="en-US" i="1" u="none" dirty="0" smtClean="0"/>
            <a:t> people</a:t>
          </a:r>
          <a:endParaRPr lang="en-US" dirty="0"/>
        </a:p>
      </dgm:t>
    </dgm:pt>
    <dgm:pt modelId="{0248AB6F-0F60-4E7C-BCC7-3140ABA7FE27}" type="parTrans" cxnId="{22F584C3-D70D-41B1-A2E9-CCAD301BCD76}">
      <dgm:prSet/>
      <dgm:spPr/>
      <dgm:t>
        <a:bodyPr/>
        <a:lstStyle/>
        <a:p>
          <a:endParaRPr lang="en-US"/>
        </a:p>
      </dgm:t>
    </dgm:pt>
    <dgm:pt modelId="{D13A19C2-9590-4577-91F2-4E62CCFA815D}" type="sibTrans" cxnId="{22F584C3-D70D-41B1-A2E9-CCAD301BCD76}">
      <dgm:prSet/>
      <dgm:spPr/>
      <dgm:t>
        <a:bodyPr/>
        <a:lstStyle/>
        <a:p>
          <a:endParaRPr lang="en-US"/>
        </a:p>
      </dgm:t>
    </dgm:pt>
    <dgm:pt modelId="{DC38AE61-BE4D-41CB-A3B0-B4EC18DDFAE9}">
      <dgm:prSet phldrT="[Text]"/>
      <dgm:spPr/>
      <dgm:t>
        <a:bodyPr/>
        <a:lstStyle/>
        <a:p>
          <a:r>
            <a:rPr lang="en-US" dirty="0" smtClean="0"/>
            <a:t>WDF&amp;W</a:t>
          </a:r>
          <a:endParaRPr lang="en-US" dirty="0"/>
        </a:p>
      </dgm:t>
    </dgm:pt>
    <dgm:pt modelId="{9A047B85-6DE7-4150-AB3E-EB85729E82C7}" type="parTrans" cxnId="{63F2E258-A11C-4865-BEAF-349435D9C499}">
      <dgm:prSet/>
      <dgm:spPr/>
      <dgm:t>
        <a:bodyPr/>
        <a:lstStyle/>
        <a:p>
          <a:endParaRPr lang="en-US"/>
        </a:p>
      </dgm:t>
    </dgm:pt>
    <dgm:pt modelId="{ACD92630-7760-4670-977C-50963477A0F2}" type="sibTrans" cxnId="{63F2E258-A11C-4865-BEAF-349435D9C499}">
      <dgm:prSet/>
      <dgm:spPr/>
      <dgm:t>
        <a:bodyPr/>
        <a:lstStyle/>
        <a:p>
          <a:endParaRPr lang="en-US"/>
        </a:p>
      </dgm:t>
    </dgm:pt>
    <dgm:pt modelId="{4213686F-EFD5-4C2D-9D74-3740C7F16D37}">
      <dgm:prSet phldrT="[Text]"/>
      <dgm:spPr/>
      <dgm:t>
        <a:bodyPr/>
        <a:lstStyle/>
        <a:p>
          <a:r>
            <a:rPr lang="en-US" dirty="0" smtClean="0"/>
            <a:t>No evidence of damage</a:t>
          </a:r>
          <a:endParaRPr lang="en-US" dirty="0"/>
        </a:p>
      </dgm:t>
    </dgm:pt>
    <dgm:pt modelId="{57B2302E-79DA-495F-8782-296BCBEDFD25}" type="parTrans" cxnId="{C2B4AD9D-9662-468A-BB45-01CA81F2CABA}">
      <dgm:prSet/>
      <dgm:spPr/>
      <dgm:t>
        <a:bodyPr/>
        <a:lstStyle/>
        <a:p>
          <a:endParaRPr lang="en-US"/>
        </a:p>
      </dgm:t>
    </dgm:pt>
    <dgm:pt modelId="{03227CBF-70E5-43AA-805A-5727AB72C626}" type="sibTrans" cxnId="{C2B4AD9D-9662-468A-BB45-01CA81F2CABA}">
      <dgm:prSet/>
      <dgm:spPr/>
      <dgm:t>
        <a:bodyPr/>
        <a:lstStyle/>
        <a:p>
          <a:endParaRPr lang="en-US"/>
        </a:p>
      </dgm:t>
    </dgm:pt>
    <dgm:pt modelId="{6E11745D-A64F-4A8A-BF33-03522EDF6869}">
      <dgm:prSet phldrT="[Text]"/>
      <dgm:spPr/>
      <dgm:t>
        <a:bodyPr/>
        <a:lstStyle/>
        <a:p>
          <a:r>
            <a:rPr lang="en-US" dirty="0" smtClean="0"/>
            <a:t>PNNL/DOE</a:t>
          </a:r>
          <a:endParaRPr lang="en-US" dirty="0"/>
        </a:p>
      </dgm:t>
    </dgm:pt>
    <dgm:pt modelId="{168F5EDE-800D-4F0F-B883-3D22DDA4B420}" type="parTrans" cxnId="{EA08A93F-A53F-4433-BBF5-883200B8007A}">
      <dgm:prSet/>
      <dgm:spPr/>
      <dgm:t>
        <a:bodyPr/>
        <a:lstStyle/>
        <a:p>
          <a:endParaRPr lang="en-US"/>
        </a:p>
      </dgm:t>
    </dgm:pt>
    <dgm:pt modelId="{372D5B8C-6140-4DE8-B137-B43A07BED2C3}" type="sibTrans" cxnId="{EA08A93F-A53F-4433-BBF5-883200B8007A}">
      <dgm:prSet/>
      <dgm:spPr/>
      <dgm:t>
        <a:bodyPr/>
        <a:lstStyle/>
        <a:p>
          <a:endParaRPr lang="en-US"/>
        </a:p>
      </dgm:t>
    </dgm:pt>
    <dgm:pt modelId="{A3DFB1C0-48E5-48FB-ADE9-807EC53C5570}" type="pres">
      <dgm:prSet presAssocID="{FDC44D91-0907-425F-A235-53EECD8C13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2133F1-724C-456F-BBB5-5FE551764A0A}" type="pres">
      <dgm:prSet presAssocID="{30C83493-F76E-4208-8D7A-A0DF83AAB83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2DFA2-3759-42FC-BC93-1F999AAE87C2}" type="pres">
      <dgm:prSet presAssocID="{D708984C-2C55-4EE5-9BD6-61706A62EB89}" presName="sibTrans" presStyleCnt="0"/>
      <dgm:spPr/>
      <dgm:t>
        <a:bodyPr/>
        <a:lstStyle/>
        <a:p>
          <a:endParaRPr lang="en-US"/>
        </a:p>
      </dgm:t>
    </dgm:pt>
    <dgm:pt modelId="{ED8159C3-4C83-44A9-BDD1-6227E592F67B}" type="pres">
      <dgm:prSet presAssocID="{DF4147F7-2426-42A5-8C04-16A41A05A0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1DFFF-11E5-489F-B6A5-B210AE8EA75C}" type="pres">
      <dgm:prSet presAssocID="{2CA2F7AC-7C0A-40DD-97ED-BA4083CC84B7}" presName="sibTrans" presStyleCnt="0"/>
      <dgm:spPr/>
      <dgm:t>
        <a:bodyPr/>
        <a:lstStyle/>
        <a:p>
          <a:endParaRPr lang="en-US"/>
        </a:p>
      </dgm:t>
    </dgm:pt>
    <dgm:pt modelId="{00059E0F-7239-4B71-A58C-5A68F0EF7DD2}" type="pres">
      <dgm:prSet presAssocID="{1F2730F3-79E1-44A6-BABD-90EB663BD32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F6E74D-76C4-4E82-B9DE-F44BFCBBDCAA}" type="presOf" srcId="{6E11745D-A64F-4A8A-BF33-03522EDF6869}" destId="{00059E0F-7239-4B71-A58C-5A68F0EF7DD2}" srcOrd="0" destOrd="2" presId="urn:microsoft.com/office/officeart/2005/8/layout/hList6"/>
    <dgm:cxn modelId="{07AA7907-357F-4DDC-9F99-9E9633260AB2}" srcId="{FDC44D91-0907-425F-A235-53EECD8C1306}" destId="{30C83493-F76E-4208-8D7A-A0DF83AAB839}" srcOrd="0" destOrd="0" parTransId="{14912515-A108-489D-8556-3AA880F3B444}" sibTransId="{D708984C-2C55-4EE5-9BD6-61706A62EB89}"/>
    <dgm:cxn modelId="{FBBF27A3-2FA4-4B5B-91D3-6ECA56DC34DA}" type="presOf" srcId="{D88F83E4-F41C-40F2-A387-376C2E49BFF4}" destId="{ED8159C3-4C83-44A9-BDD1-6227E592F67B}" srcOrd="0" destOrd="5" presId="urn:microsoft.com/office/officeart/2005/8/layout/hList6"/>
    <dgm:cxn modelId="{CF17A458-1566-4AAC-A766-FDB321607529}" type="presOf" srcId="{DC38AE61-BE4D-41CB-A3B0-B4EC18DDFAE9}" destId="{ED8159C3-4C83-44A9-BDD1-6227E592F67B}" srcOrd="0" destOrd="2" presId="urn:microsoft.com/office/officeart/2005/8/layout/hList6"/>
    <dgm:cxn modelId="{537463BB-1554-451A-A306-8BFBD69D052F}" type="presOf" srcId="{FDC44D91-0907-425F-A235-53EECD8C1306}" destId="{A3DFB1C0-48E5-48FB-ADE9-807EC53C5570}" srcOrd="0" destOrd="0" presId="urn:microsoft.com/office/officeart/2005/8/layout/hList6"/>
    <dgm:cxn modelId="{F95BBB49-0C68-407B-80C3-56BF1F51BE63}" type="presOf" srcId="{4E44693A-D863-4197-A5E5-0FE73555874D}" destId="{00059E0F-7239-4B71-A58C-5A68F0EF7DD2}" srcOrd="0" destOrd="4" presId="urn:microsoft.com/office/officeart/2005/8/layout/hList6"/>
    <dgm:cxn modelId="{2A527ADB-DFDA-4659-AFE5-24A1C306F93B}" srcId="{FDC44D91-0907-425F-A235-53EECD8C1306}" destId="{1F2730F3-79E1-44A6-BABD-90EB663BD328}" srcOrd="2" destOrd="0" parTransId="{24768485-4E50-419F-B301-971B7CD39562}" sibTransId="{5F1CC5BB-C2D0-4DE0-A3A6-BFF9FE80FC20}"/>
    <dgm:cxn modelId="{C2B4AD9D-9662-468A-BB45-01CA81F2CABA}" srcId="{1F2730F3-79E1-44A6-BABD-90EB663BD328}" destId="{4213686F-EFD5-4C2D-9D74-3740C7F16D37}" srcOrd="2" destOrd="0" parTransId="{57B2302E-79DA-495F-8782-296BCBEDFD25}" sibTransId="{03227CBF-70E5-43AA-805A-5727AB72C626}"/>
    <dgm:cxn modelId="{DCC18A4C-3687-4ED1-93B9-7D5CCBF9C4DB}" type="presOf" srcId="{13B68E9C-F812-4616-9D4F-B47AFCDC8659}" destId="{E02133F1-724C-456F-BBB5-5FE551764A0A}" srcOrd="0" destOrd="4" presId="urn:microsoft.com/office/officeart/2005/8/layout/hList6"/>
    <dgm:cxn modelId="{89458345-4506-425A-9062-75378D866981}" type="presOf" srcId="{9F2D581C-BA09-4AEE-81C2-98CA86A80C54}" destId="{00059E0F-7239-4B71-A58C-5A68F0EF7DD2}" srcOrd="0" destOrd="1" presId="urn:microsoft.com/office/officeart/2005/8/layout/hList6"/>
    <dgm:cxn modelId="{B23349E2-0888-4E37-85B3-5D9C3B7C78DE}" srcId="{30C83493-F76E-4208-8D7A-A0DF83AAB839}" destId="{EC749164-961B-48F4-A679-647D0FF1EF17}" srcOrd="0" destOrd="0" parTransId="{557B59FB-6F33-42FD-BEFC-6EC14CC4824D}" sibTransId="{182DEA15-61B3-4E79-90C1-4F568F45ABF0}"/>
    <dgm:cxn modelId="{F289A00A-73AC-42C2-B389-B0303A49AAB1}" srcId="{1F2730F3-79E1-44A6-BABD-90EB663BD328}" destId="{4E44693A-D863-4197-A5E5-0FE73555874D}" srcOrd="3" destOrd="0" parTransId="{776536BA-CC20-4AF7-9BA8-B285E630B530}" sibTransId="{6AA916F6-F39A-4E98-A9BC-2432102409EC}"/>
    <dgm:cxn modelId="{E74755A6-51CA-45DB-93EB-2D0E5FDFDE99}" type="presOf" srcId="{1A9E261F-0D07-46F3-B03A-24911C3A31C7}" destId="{E02133F1-724C-456F-BBB5-5FE551764A0A}" srcOrd="0" destOrd="2" presId="urn:microsoft.com/office/officeart/2005/8/layout/hList6"/>
    <dgm:cxn modelId="{EDE66075-BEB1-4771-8766-E94F984F4D52}" type="presOf" srcId="{EC749164-961B-48F4-A679-647D0FF1EF17}" destId="{E02133F1-724C-456F-BBB5-5FE551764A0A}" srcOrd="0" destOrd="1" presId="urn:microsoft.com/office/officeart/2005/8/layout/hList6"/>
    <dgm:cxn modelId="{4FAC828F-C86E-4792-852F-E51E61856299}" type="presOf" srcId="{DF4147F7-2426-42A5-8C04-16A41A05A0AA}" destId="{ED8159C3-4C83-44A9-BDD1-6227E592F67B}" srcOrd="0" destOrd="0" presId="urn:microsoft.com/office/officeart/2005/8/layout/hList6"/>
    <dgm:cxn modelId="{97643EB7-B67A-42C2-BE62-5E25F0858721}" srcId="{DF4147F7-2426-42A5-8C04-16A41A05A0AA}" destId="{5F6A80AD-4C41-4B21-8935-F093BD5EA872}" srcOrd="0" destOrd="0" parTransId="{3794DDB4-801C-403B-934B-05BD3BF94465}" sibTransId="{1D5D2AF7-92C8-4A74-BF8B-43F2CE83C8CD}"/>
    <dgm:cxn modelId="{E79E0B3C-775E-453F-B2C7-D0ED820BF5C7}" srcId="{1F2730F3-79E1-44A6-BABD-90EB663BD328}" destId="{9F2D581C-BA09-4AEE-81C2-98CA86A80C54}" srcOrd="0" destOrd="0" parTransId="{A64BA2D5-CDB7-479D-9918-FC4F69CEF9D4}" sibTransId="{67ED2DE4-DCC1-4A04-85E2-B5A85FF74787}"/>
    <dgm:cxn modelId="{88B4BF83-5C57-4C31-8A3A-92D92451879F}" type="presOf" srcId="{30C83493-F76E-4208-8D7A-A0DF83AAB839}" destId="{E02133F1-724C-456F-BBB5-5FE551764A0A}" srcOrd="0" destOrd="0" presId="urn:microsoft.com/office/officeart/2005/8/layout/hList6"/>
    <dgm:cxn modelId="{63F2E258-A11C-4865-BEAF-349435D9C499}" srcId="{DF4147F7-2426-42A5-8C04-16A41A05A0AA}" destId="{DC38AE61-BE4D-41CB-A3B0-B4EC18DDFAE9}" srcOrd="1" destOrd="0" parTransId="{9A047B85-6DE7-4150-AB3E-EB85729E82C7}" sibTransId="{ACD92630-7760-4670-977C-50963477A0F2}"/>
    <dgm:cxn modelId="{8B52FD9D-F27C-4053-B231-52838609A633}" type="presOf" srcId="{1EDBF67A-7625-47E5-8957-04D8F81B4874}" destId="{ED8159C3-4C83-44A9-BDD1-6227E592F67B}" srcOrd="0" destOrd="3" presId="urn:microsoft.com/office/officeart/2005/8/layout/hList6"/>
    <dgm:cxn modelId="{24CAA205-B739-43D5-BEB1-C71D1C2012D3}" type="presOf" srcId="{1F2730F3-79E1-44A6-BABD-90EB663BD328}" destId="{00059E0F-7239-4B71-A58C-5A68F0EF7DD2}" srcOrd="0" destOrd="0" presId="urn:microsoft.com/office/officeart/2005/8/layout/hList6"/>
    <dgm:cxn modelId="{84CE005A-163C-4799-BBC2-B0073D854CB0}" srcId="{DF4147F7-2426-42A5-8C04-16A41A05A0AA}" destId="{1EDBF67A-7625-47E5-8957-04D8F81B4874}" srcOrd="2" destOrd="0" parTransId="{6EBDBBE6-FCC1-481C-8ABE-37968C35C5A9}" sibTransId="{1DF870D2-F9B0-482F-AA02-1913D6FBCF8A}"/>
    <dgm:cxn modelId="{207A4D7C-B701-4302-B60C-0AB16BC31660}" srcId="{30C83493-F76E-4208-8D7A-A0DF83AAB839}" destId="{E1C934BD-40A6-480D-A8F4-A37BD9DF2048}" srcOrd="2" destOrd="0" parTransId="{3344F8B6-DB3F-4315-B57D-EF2AB1095C43}" sibTransId="{B32446B0-51A8-445E-A0C2-BFA0446FE22F}"/>
    <dgm:cxn modelId="{CBE0276A-4A85-449B-885D-79913EA42FDD}" srcId="{30C83493-F76E-4208-8D7A-A0DF83AAB839}" destId="{13B68E9C-F812-4616-9D4F-B47AFCDC8659}" srcOrd="3" destOrd="0" parTransId="{9242829F-4FBE-4545-86EC-D9DDD2085B42}" sibTransId="{66D32B88-15C0-4508-96AD-8E57A3F4F5B7}"/>
    <dgm:cxn modelId="{0422A95D-D987-4D6F-B1A6-B08F3B488997}" srcId="{30C83493-F76E-4208-8D7A-A0DF83AAB839}" destId="{1A9E261F-0D07-46F3-B03A-24911C3A31C7}" srcOrd="1" destOrd="0" parTransId="{18305F37-639E-491C-97FB-445507FA7C42}" sibTransId="{D45A9588-D255-44CB-A42F-9BACD3F52256}"/>
    <dgm:cxn modelId="{F713F260-328B-4DCC-869E-7F9D899D7756}" type="presOf" srcId="{8DECEB0D-2691-4B62-9BCB-A7FB731A0D6C}" destId="{ED8159C3-4C83-44A9-BDD1-6227E592F67B}" srcOrd="0" destOrd="4" presId="urn:microsoft.com/office/officeart/2005/8/layout/hList6"/>
    <dgm:cxn modelId="{105B60CD-110E-4E15-A47C-703DCF0159EF}" srcId="{FDC44D91-0907-425F-A235-53EECD8C1306}" destId="{DF4147F7-2426-42A5-8C04-16A41A05A0AA}" srcOrd="1" destOrd="0" parTransId="{5540D38C-4F2C-4425-A547-062D907422CA}" sibTransId="{2CA2F7AC-7C0A-40DD-97ED-BA4083CC84B7}"/>
    <dgm:cxn modelId="{FE9146FA-5D48-4406-BAA6-353EC5F21C11}" srcId="{DF4147F7-2426-42A5-8C04-16A41A05A0AA}" destId="{D88F83E4-F41C-40F2-A387-376C2E49BFF4}" srcOrd="4" destOrd="0" parTransId="{F0E4259D-BE41-470E-A860-58390B093C7E}" sibTransId="{3FA3469F-931D-47B8-8979-20618551B89C}"/>
    <dgm:cxn modelId="{6EEFDD39-DABE-467D-9A1A-740FCAB5CF6D}" type="presOf" srcId="{E1C934BD-40A6-480D-A8F4-A37BD9DF2048}" destId="{E02133F1-724C-456F-BBB5-5FE551764A0A}" srcOrd="0" destOrd="3" presId="urn:microsoft.com/office/officeart/2005/8/layout/hList6"/>
    <dgm:cxn modelId="{EA08A93F-A53F-4433-BBF5-883200B8007A}" srcId="{1F2730F3-79E1-44A6-BABD-90EB663BD328}" destId="{6E11745D-A64F-4A8A-BF33-03522EDF6869}" srcOrd="1" destOrd="0" parTransId="{168F5EDE-800D-4F0F-B883-3D22DDA4B420}" sibTransId="{372D5B8C-6140-4DE8-B137-B43A07BED2C3}"/>
    <dgm:cxn modelId="{BBCC96C6-D2AA-4C13-ACB2-E69F8BD668C2}" type="presOf" srcId="{4213686F-EFD5-4C2D-9D74-3740C7F16D37}" destId="{00059E0F-7239-4B71-A58C-5A68F0EF7DD2}" srcOrd="0" destOrd="3" presId="urn:microsoft.com/office/officeart/2005/8/layout/hList6"/>
    <dgm:cxn modelId="{22F584C3-D70D-41B1-A2E9-CCAD301BCD76}" srcId="{DF4147F7-2426-42A5-8C04-16A41A05A0AA}" destId="{8DECEB0D-2691-4B62-9BCB-A7FB731A0D6C}" srcOrd="3" destOrd="0" parTransId="{0248AB6F-0F60-4E7C-BCC7-3140ABA7FE27}" sibTransId="{D13A19C2-9590-4577-91F2-4E62CCFA815D}"/>
    <dgm:cxn modelId="{2DCF67CF-CF01-4B9A-A733-D0A05A5C9B26}" type="presOf" srcId="{5F6A80AD-4C41-4B21-8935-F093BD5EA872}" destId="{ED8159C3-4C83-44A9-BDD1-6227E592F67B}" srcOrd="0" destOrd="1" presId="urn:microsoft.com/office/officeart/2005/8/layout/hList6"/>
    <dgm:cxn modelId="{0ACB14D2-A1C7-43C1-9141-9E5F9AAFFD75}" type="presParOf" srcId="{A3DFB1C0-48E5-48FB-ADE9-807EC53C5570}" destId="{E02133F1-724C-456F-BBB5-5FE551764A0A}" srcOrd="0" destOrd="0" presId="urn:microsoft.com/office/officeart/2005/8/layout/hList6"/>
    <dgm:cxn modelId="{91BF84D9-8A29-48EE-8323-BACACEC3255D}" type="presParOf" srcId="{A3DFB1C0-48E5-48FB-ADE9-807EC53C5570}" destId="{59E2DFA2-3759-42FC-BC93-1F999AAE87C2}" srcOrd="1" destOrd="0" presId="urn:microsoft.com/office/officeart/2005/8/layout/hList6"/>
    <dgm:cxn modelId="{225710FD-23E8-44DD-BD1D-0F4639F6B35F}" type="presParOf" srcId="{A3DFB1C0-48E5-48FB-ADE9-807EC53C5570}" destId="{ED8159C3-4C83-44A9-BDD1-6227E592F67B}" srcOrd="2" destOrd="0" presId="urn:microsoft.com/office/officeart/2005/8/layout/hList6"/>
    <dgm:cxn modelId="{DFB45CE7-7BB4-4C7C-96D4-48861AB11311}" type="presParOf" srcId="{A3DFB1C0-48E5-48FB-ADE9-807EC53C5570}" destId="{0E31DFFF-11E5-489F-B6A5-B210AE8EA75C}" srcOrd="3" destOrd="0" presId="urn:microsoft.com/office/officeart/2005/8/layout/hList6"/>
    <dgm:cxn modelId="{E5D75B9E-F730-4D96-B15F-55CB0D38E41C}" type="presParOf" srcId="{A3DFB1C0-48E5-48FB-ADE9-807EC53C5570}" destId="{00059E0F-7239-4B71-A58C-5A68F0EF7DD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448D6A-CFAD-488F-8299-A6EBF5619A10}" type="doc">
      <dgm:prSet loTypeId="urn:microsoft.com/office/officeart/2005/8/layout/cycle6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B30E37B9-366F-4BA5-8160-73DD9CCBADC5}">
      <dgm:prSet phldrT="[Text]" custT="1"/>
      <dgm:spPr/>
      <dgm:t>
        <a:bodyPr/>
        <a:lstStyle/>
        <a:p>
          <a:r>
            <a:rPr lang="en-US" sz="1800" b="0" baseline="0" dirty="0" smtClean="0">
              <a:solidFill>
                <a:schemeClr val="bg1"/>
              </a:solidFill>
            </a:rPr>
            <a:t>Volitional Live Fish Passage</a:t>
          </a:r>
          <a:endParaRPr lang="en-US" sz="1800" b="0" baseline="0" dirty="0">
            <a:solidFill>
              <a:schemeClr val="bg1"/>
            </a:solidFill>
          </a:endParaRPr>
        </a:p>
      </dgm:t>
    </dgm:pt>
    <dgm:pt modelId="{7FB8C169-D611-49A9-B925-EAB98947A53E}" type="parTrans" cxnId="{A08AEF37-0B22-4727-B7B8-C808D3112B7B}">
      <dgm:prSet/>
      <dgm:spPr/>
      <dgm:t>
        <a:bodyPr/>
        <a:lstStyle/>
        <a:p>
          <a:endParaRPr lang="en-US"/>
        </a:p>
      </dgm:t>
    </dgm:pt>
    <dgm:pt modelId="{1DBC017C-7257-409E-B9CF-759C0DA5AEDA}" type="sibTrans" cxnId="{A08AEF37-0B22-4727-B7B8-C808D3112B7B}">
      <dgm:prSet/>
      <dgm:spPr/>
      <dgm:t>
        <a:bodyPr/>
        <a:lstStyle/>
        <a:p>
          <a:endParaRPr lang="en-US"/>
        </a:p>
      </dgm:t>
    </dgm:pt>
    <dgm:pt modelId="{C4E277B1-C5EE-415A-84B1-DA5C9EE6C0EB}">
      <dgm:prSet phldrT="[Text]" custT="1"/>
      <dgm:spPr/>
      <dgm:t>
        <a:bodyPr/>
        <a:lstStyle/>
        <a:p>
          <a:r>
            <a:rPr lang="en-US" sz="1800" b="0" baseline="0" dirty="0" smtClean="0">
              <a:solidFill>
                <a:schemeClr val="bg1"/>
              </a:solidFill>
            </a:rPr>
            <a:t>Separation of Live Fish from Hatchery Fish</a:t>
          </a:r>
          <a:endParaRPr lang="en-US" sz="1800" b="0" baseline="0" dirty="0">
            <a:solidFill>
              <a:schemeClr val="bg1"/>
            </a:solidFill>
          </a:endParaRPr>
        </a:p>
      </dgm:t>
    </dgm:pt>
    <dgm:pt modelId="{B3BB957A-E73C-4078-A527-A98DE15236F1}" type="parTrans" cxnId="{8B213ACF-F360-4D8A-9D21-CE49DF011F9E}">
      <dgm:prSet/>
      <dgm:spPr/>
      <dgm:t>
        <a:bodyPr/>
        <a:lstStyle/>
        <a:p>
          <a:endParaRPr lang="en-US"/>
        </a:p>
      </dgm:t>
    </dgm:pt>
    <dgm:pt modelId="{765A3C90-83DA-482B-AC8E-AB09B1423B63}" type="sibTrans" cxnId="{8B213ACF-F360-4D8A-9D21-CE49DF011F9E}">
      <dgm:prSet/>
      <dgm:spPr/>
      <dgm:t>
        <a:bodyPr/>
        <a:lstStyle/>
        <a:p>
          <a:endParaRPr lang="en-US"/>
        </a:p>
      </dgm:t>
    </dgm:pt>
    <dgm:pt modelId="{326ADBD6-BA0C-4932-8554-D9939C0233BE}">
      <dgm:prSet phldrT="[Text]" custT="1"/>
      <dgm:spPr/>
      <dgm:t>
        <a:bodyPr/>
        <a:lstStyle/>
        <a:p>
          <a:r>
            <a:rPr lang="en-US" sz="1800" b="0" baseline="0" dirty="0" smtClean="0">
              <a:solidFill>
                <a:schemeClr val="bg1"/>
              </a:solidFill>
            </a:rPr>
            <a:t>Hatchery</a:t>
          </a:r>
          <a:r>
            <a:rPr lang="en-US" sz="1800" b="0" dirty="0" smtClean="0">
              <a:solidFill>
                <a:schemeClr val="bg1"/>
              </a:solidFill>
            </a:rPr>
            <a:t> &amp; </a:t>
          </a:r>
          <a:r>
            <a:rPr lang="en-US" sz="1800" b="0" dirty="0" err="1" smtClean="0">
              <a:solidFill>
                <a:schemeClr val="bg1"/>
              </a:solidFill>
            </a:rPr>
            <a:t>Broodstock</a:t>
          </a:r>
          <a:r>
            <a:rPr lang="en-US" sz="1800" b="0" dirty="0" smtClean="0">
              <a:solidFill>
                <a:schemeClr val="bg1"/>
              </a:solidFill>
            </a:rPr>
            <a:t> Handling</a:t>
          </a:r>
          <a:endParaRPr lang="en-US" sz="1800" b="0" dirty="0">
            <a:solidFill>
              <a:schemeClr val="bg1"/>
            </a:solidFill>
          </a:endParaRPr>
        </a:p>
      </dgm:t>
    </dgm:pt>
    <dgm:pt modelId="{70A808DD-C28A-46B5-8D22-03BF28EA135A}" type="parTrans" cxnId="{F931F7F2-1922-4C5F-95D8-E0386F828972}">
      <dgm:prSet/>
      <dgm:spPr/>
      <dgm:t>
        <a:bodyPr/>
        <a:lstStyle/>
        <a:p>
          <a:endParaRPr lang="en-US"/>
        </a:p>
      </dgm:t>
    </dgm:pt>
    <dgm:pt modelId="{2F5A5DAF-94D3-4EBA-9A3C-526FBF51122E}" type="sibTrans" cxnId="{F931F7F2-1922-4C5F-95D8-E0386F828972}">
      <dgm:prSet/>
      <dgm:spPr/>
      <dgm:t>
        <a:bodyPr/>
        <a:lstStyle/>
        <a:p>
          <a:endParaRPr lang="en-US"/>
        </a:p>
      </dgm:t>
    </dgm:pt>
    <dgm:pt modelId="{736C6A2D-3109-4FFB-9CBE-7DC79637384D}">
      <dgm:prSet phldrT="[Text]" custT="1"/>
      <dgm:spPr/>
      <dgm:t>
        <a:bodyPr/>
        <a:lstStyle/>
        <a:p>
          <a:r>
            <a:rPr lang="en-US" sz="1800" b="0" strike="noStrike" baseline="0" dirty="0" smtClean="0">
              <a:solidFill>
                <a:schemeClr val="bg1"/>
              </a:solidFill>
            </a:rPr>
            <a:t>Transport &amp; Surplus</a:t>
          </a:r>
          <a:endParaRPr lang="en-US" sz="1800" b="0" strike="noStrike" baseline="0" dirty="0">
            <a:solidFill>
              <a:schemeClr val="bg1"/>
            </a:solidFill>
          </a:endParaRPr>
        </a:p>
      </dgm:t>
    </dgm:pt>
    <dgm:pt modelId="{38E98445-D3E1-4593-8578-16CE3F11F6A1}" type="parTrans" cxnId="{43BE890D-397F-47D2-94C9-DAF0707D24E5}">
      <dgm:prSet/>
      <dgm:spPr/>
      <dgm:t>
        <a:bodyPr/>
        <a:lstStyle/>
        <a:p>
          <a:endParaRPr lang="en-US"/>
        </a:p>
      </dgm:t>
    </dgm:pt>
    <dgm:pt modelId="{392B8CBA-2C5B-41A2-8B89-E3152321E3EF}" type="sibTrans" cxnId="{43BE890D-397F-47D2-94C9-DAF0707D24E5}">
      <dgm:prSet/>
      <dgm:spPr/>
      <dgm:t>
        <a:bodyPr/>
        <a:lstStyle/>
        <a:p>
          <a:endParaRPr lang="en-US"/>
        </a:p>
      </dgm:t>
    </dgm:pt>
    <dgm:pt modelId="{8C089897-13FC-47A5-9650-2DF2F95597CD}">
      <dgm:prSet phldrT="[Text]" custT="1"/>
      <dgm:spPr/>
      <dgm:t>
        <a:bodyPr/>
        <a:lstStyle/>
        <a:p>
          <a:r>
            <a:rPr lang="en-US" sz="1800" b="0" baseline="0" dirty="0" smtClean="0">
              <a:solidFill>
                <a:schemeClr val="bg1"/>
              </a:solidFill>
            </a:rPr>
            <a:t>Whooshh &amp; Haul</a:t>
          </a:r>
        </a:p>
        <a:p>
          <a:r>
            <a:rPr lang="en-US" sz="1800" b="0" baseline="0" dirty="0" smtClean="0">
              <a:solidFill>
                <a:schemeClr val="bg1"/>
              </a:solidFill>
            </a:rPr>
            <a:t>(Fish Rescue)</a:t>
          </a:r>
          <a:endParaRPr lang="en-US" sz="1800" b="0" baseline="0" dirty="0">
            <a:solidFill>
              <a:schemeClr val="bg1"/>
            </a:solidFill>
          </a:endParaRPr>
        </a:p>
      </dgm:t>
    </dgm:pt>
    <dgm:pt modelId="{79F61AFC-26CD-4765-8588-3681654B2B6A}" type="parTrans" cxnId="{6E9DC153-9E3F-4B2D-A74A-2A28538F368D}">
      <dgm:prSet/>
      <dgm:spPr/>
      <dgm:t>
        <a:bodyPr/>
        <a:lstStyle/>
        <a:p>
          <a:endParaRPr lang="en-US"/>
        </a:p>
      </dgm:t>
    </dgm:pt>
    <dgm:pt modelId="{C75AF565-8784-4345-B3B2-5C4C394A2DF3}" type="sibTrans" cxnId="{6E9DC153-9E3F-4B2D-A74A-2A28538F368D}">
      <dgm:prSet/>
      <dgm:spPr/>
      <dgm:t>
        <a:bodyPr/>
        <a:lstStyle/>
        <a:p>
          <a:endParaRPr lang="en-US"/>
        </a:p>
      </dgm:t>
    </dgm:pt>
    <dgm:pt modelId="{775236D1-010E-4D95-9AB8-E866E869E174}" type="pres">
      <dgm:prSet presAssocID="{8D448D6A-CFAD-488F-8299-A6EBF5619A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080450-3E5A-4BB4-B893-6C6061BC4B69}" type="pres">
      <dgm:prSet presAssocID="{B30E37B9-366F-4BA5-8160-73DD9CCBADC5}" presName="node" presStyleLbl="node1" presStyleIdx="0" presStyleCnt="5" custScaleY="164008" custRadScaleRad="99527" custRadScaleInc="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A689A2-23A5-4AA5-88C1-02C0D34783F5}" type="pres">
      <dgm:prSet presAssocID="{B30E37B9-366F-4BA5-8160-73DD9CCBADC5}" presName="spNode" presStyleCnt="0"/>
      <dgm:spPr/>
    </dgm:pt>
    <dgm:pt modelId="{C360D57E-8292-4C0A-BAF6-C170AE18E3AF}" type="pres">
      <dgm:prSet presAssocID="{1DBC017C-7257-409E-B9CF-759C0DA5AED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39C47D66-E511-49A9-80B1-6916704588F8}" type="pres">
      <dgm:prSet presAssocID="{C4E277B1-C5EE-415A-84B1-DA5C9EE6C0EB}" presName="node" presStyleLbl="node1" presStyleIdx="1" presStyleCnt="5" custScaleX="123291" custScaleY="158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653DB-74B5-42F5-933B-8E1121203CAD}" type="pres">
      <dgm:prSet presAssocID="{C4E277B1-C5EE-415A-84B1-DA5C9EE6C0EB}" presName="spNode" presStyleCnt="0"/>
      <dgm:spPr/>
    </dgm:pt>
    <dgm:pt modelId="{F10B0ED3-B252-4637-AEF7-AF52F1D8CF18}" type="pres">
      <dgm:prSet presAssocID="{765A3C90-83DA-482B-AC8E-AB09B1423B63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45CEE14-7AB0-41DF-8A4F-478C0E7E9AD1}" type="pres">
      <dgm:prSet presAssocID="{326ADBD6-BA0C-4932-8554-D9939C0233BE}" presName="node" presStyleLbl="node1" presStyleIdx="2" presStyleCnt="5" custScaleX="126119" custScaleY="133088" custRadScaleRad="99167" custRadScaleInc="-41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133A3-2242-4F77-926A-D107CB43F994}" type="pres">
      <dgm:prSet presAssocID="{326ADBD6-BA0C-4932-8554-D9939C0233BE}" presName="spNode" presStyleCnt="0"/>
      <dgm:spPr/>
    </dgm:pt>
    <dgm:pt modelId="{64991E2A-5BB7-45E0-813B-6DE1D084ADDB}" type="pres">
      <dgm:prSet presAssocID="{2F5A5DAF-94D3-4EBA-9A3C-526FBF51122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AF1EA2FB-B43B-4202-B925-54B28205E80D}" type="pres">
      <dgm:prSet presAssocID="{736C6A2D-3109-4FFB-9CBE-7DC79637384D}" presName="node" presStyleLbl="node1" presStyleIdx="3" presStyleCnt="5" custScaleY="145710" custRadScaleRad="90306" custRadScaleInc="15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FD2F0-1B95-4741-A9CF-4C5F1D9DD24C}" type="pres">
      <dgm:prSet presAssocID="{736C6A2D-3109-4FFB-9CBE-7DC79637384D}" presName="spNode" presStyleCnt="0"/>
      <dgm:spPr/>
    </dgm:pt>
    <dgm:pt modelId="{B6413F46-2D05-47B4-BF63-FA09903D99FF}" type="pres">
      <dgm:prSet presAssocID="{392B8CBA-2C5B-41A2-8B89-E3152321E3E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84EDD49D-AD10-474F-9CEC-1C60F5D6C0AC}" type="pres">
      <dgm:prSet presAssocID="{8C089897-13FC-47A5-9650-2DF2F95597CD}" presName="node" presStyleLbl="node1" presStyleIdx="4" presStyleCnt="5" custScaleX="124419" custScaleY="137598" custRadScaleRad="100398" custRadScaleInc="-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08C7C-D7C6-43D1-8B60-91314102B894}" type="pres">
      <dgm:prSet presAssocID="{8C089897-13FC-47A5-9650-2DF2F95597CD}" presName="spNode" presStyleCnt="0"/>
      <dgm:spPr/>
    </dgm:pt>
    <dgm:pt modelId="{322B4E4E-1575-4D1F-817F-0824BDF8861D}" type="pres">
      <dgm:prSet presAssocID="{C75AF565-8784-4345-B3B2-5C4C394A2DF3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27FEDC27-419D-40E3-B79F-09E102AB9239}" type="presOf" srcId="{2F5A5DAF-94D3-4EBA-9A3C-526FBF51122E}" destId="{64991E2A-5BB7-45E0-813B-6DE1D084ADDB}" srcOrd="0" destOrd="0" presId="urn:microsoft.com/office/officeart/2005/8/layout/cycle6"/>
    <dgm:cxn modelId="{C71A253C-30F8-43C5-AAB9-F0C8DA7845D9}" type="presOf" srcId="{736C6A2D-3109-4FFB-9CBE-7DC79637384D}" destId="{AF1EA2FB-B43B-4202-B925-54B28205E80D}" srcOrd="0" destOrd="0" presId="urn:microsoft.com/office/officeart/2005/8/layout/cycle6"/>
    <dgm:cxn modelId="{9916C16A-C9E2-44A4-B321-0368862490AD}" type="presOf" srcId="{B30E37B9-366F-4BA5-8160-73DD9CCBADC5}" destId="{DB080450-3E5A-4BB4-B893-6C6061BC4B69}" srcOrd="0" destOrd="0" presId="urn:microsoft.com/office/officeart/2005/8/layout/cycle6"/>
    <dgm:cxn modelId="{6E9DC153-9E3F-4B2D-A74A-2A28538F368D}" srcId="{8D448D6A-CFAD-488F-8299-A6EBF5619A10}" destId="{8C089897-13FC-47A5-9650-2DF2F95597CD}" srcOrd="4" destOrd="0" parTransId="{79F61AFC-26CD-4765-8588-3681654B2B6A}" sibTransId="{C75AF565-8784-4345-B3B2-5C4C394A2DF3}"/>
    <dgm:cxn modelId="{43BE890D-397F-47D2-94C9-DAF0707D24E5}" srcId="{8D448D6A-CFAD-488F-8299-A6EBF5619A10}" destId="{736C6A2D-3109-4FFB-9CBE-7DC79637384D}" srcOrd="3" destOrd="0" parTransId="{38E98445-D3E1-4593-8578-16CE3F11F6A1}" sibTransId="{392B8CBA-2C5B-41A2-8B89-E3152321E3EF}"/>
    <dgm:cxn modelId="{A08AEF37-0B22-4727-B7B8-C808D3112B7B}" srcId="{8D448D6A-CFAD-488F-8299-A6EBF5619A10}" destId="{B30E37B9-366F-4BA5-8160-73DD9CCBADC5}" srcOrd="0" destOrd="0" parTransId="{7FB8C169-D611-49A9-B925-EAB98947A53E}" sibTransId="{1DBC017C-7257-409E-B9CF-759C0DA5AEDA}"/>
    <dgm:cxn modelId="{8B213ACF-F360-4D8A-9D21-CE49DF011F9E}" srcId="{8D448D6A-CFAD-488F-8299-A6EBF5619A10}" destId="{C4E277B1-C5EE-415A-84B1-DA5C9EE6C0EB}" srcOrd="1" destOrd="0" parTransId="{B3BB957A-E73C-4078-A527-A98DE15236F1}" sibTransId="{765A3C90-83DA-482B-AC8E-AB09B1423B63}"/>
    <dgm:cxn modelId="{F931F7F2-1922-4C5F-95D8-E0386F828972}" srcId="{8D448D6A-CFAD-488F-8299-A6EBF5619A10}" destId="{326ADBD6-BA0C-4932-8554-D9939C0233BE}" srcOrd="2" destOrd="0" parTransId="{70A808DD-C28A-46B5-8D22-03BF28EA135A}" sibTransId="{2F5A5DAF-94D3-4EBA-9A3C-526FBF51122E}"/>
    <dgm:cxn modelId="{90712ECE-732E-4957-BD94-A23953B75FF8}" type="presOf" srcId="{765A3C90-83DA-482B-AC8E-AB09B1423B63}" destId="{F10B0ED3-B252-4637-AEF7-AF52F1D8CF18}" srcOrd="0" destOrd="0" presId="urn:microsoft.com/office/officeart/2005/8/layout/cycle6"/>
    <dgm:cxn modelId="{F1CEB8C7-2366-4A74-B919-120F2BCA0CBF}" type="presOf" srcId="{C75AF565-8784-4345-B3B2-5C4C394A2DF3}" destId="{322B4E4E-1575-4D1F-817F-0824BDF8861D}" srcOrd="0" destOrd="0" presId="urn:microsoft.com/office/officeart/2005/8/layout/cycle6"/>
    <dgm:cxn modelId="{2940FA7F-4342-443E-9A8F-DABBE629CFE8}" type="presOf" srcId="{326ADBD6-BA0C-4932-8554-D9939C0233BE}" destId="{C45CEE14-7AB0-41DF-8A4F-478C0E7E9AD1}" srcOrd="0" destOrd="0" presId="urn:microsoft.com/office/officeart/2005/8/layout/cycle6"/>
    <dgm:cxn modelId="{63D1C727-061C-458A-9B5C-92EBB94C4B5C}" type="presOf" srcId="{8C089897-13FC-47A5-9650-2DF2F95597CD}" destId="{84EDD49D-AD10-474F-9CEC-1C60F5D6C0AC}" srcOrd="0" destOrd="0" presId="urn:microsoft.com/office/officeart/2005/8/layout/cycle6"/>
    <dgm:cxn modelId="{981978B5-EB67-4EE4-9F74-6C976910A4D4}" type="presOf" srcId="{392B8CBA-2C5B-41A2-8B89-E3152321E3EF}" destId="{B6413F46-2D05-47B4-BF63-FA09903D99FF}" srcOrd="0" destOrd="0" presId="urn:microsoft.com/office/officeart/2005/8/layout/cycle6"/>
    <dgm:cxn modelId="{395B789E-0E5F-4C63-9850-72990ACE11CC}" type="presOf" srcId="{8D448D6A-CFAD-488F-8299-A6EBF5619A10}" destId="{775236D1-010E-4D95-9AB8-E866E869E174}" srcOrd="0" destOrd="0" presId="urn:microsoft.com/office/officeart/2005/8/layout/cycle6"/>
    <dgm:cxn modelId="{C5797A02-9183-4362-B7A4-E54A5543EB5E}" type="presOf" srcId="{1DBC017C-7257-409E-B9CF-759C0DA5AEDA}" destId="{C360D57E-8292-4C0A-BAF6-C170AE18E3AF}" srcOrd="0" destOrd="0" presId="urn:microsoft.com/office/officeart/2005/8/layout/cycle6"/>
    <dgm:cxn modelId="{436441B3-24C5-4CE1-A4A6-73B61EAA3F76}" type="presOf" srcId="{C4E277B1-C5EE-415A-84B1-DA5C9EE6C0EB}" destId="{39C47D66-E511-49A9-80B1-6916704588F8}" srcOrd="0" destOrd="0" presId="urn:microsoft.com/office/officeart/2005/8/layout/cycle6"/>
    <dgm:cxn modelId="{D130AE52-C1E4-415A-89BF-0AEF1B92D304}" type="presParOf" srcId="{775236D1-010E-4D95-9AB8-E866E869E174}" destId="{DB080450-3E5A-4BB4-B893-6C6061BC4B69}" srcOrd="0" destOrd="0" presId="urn:microsoft.com/office/officeart/2005/8/layout/cycle6"/>
    <dgm:cxn modelId="{B58B86EE-E079-4D53-AC3B-D5771C072DF6}" type="presParOf" srcId="{775236D1-010E-4D95-9AB8-E866E869E174}" destId="{91A689A2-23A5-4AA5-88C1-02C0D34783F5}" srcOrd="1" destOrd="0" presId="urn:microsoft.com/office/officeart/2005/8/layout/cycle6"/>
    <dgm:cxn modelId="{7ABE964E-5501-4321-AD97-BF32A3BD6A0D}" type="presParOf" srcId="{775236D1-010E-4D95-9AB8-E866E869E174}" destId="{C360D57E-8292-4C0A-BAF6-C170AE18E3AF}" srcOrd="2" destOrd="0" presId="urn:microsoft.com/office/officeart/2005/8/layout/cycle6"/>
    <dgm:cxn modelId="{316CAE3B-23D3-4AA3-AADA-FBE8724D84B9}" type="presParOf" srcId="{775236D1-010E-4D95-9AB8-E866E869E174}" destId="{39C47D66-E511-49A9-80B1-6916704588F8}" srcOrd="3" destOrd="0" presId="urn:microsoft.com/office/officeart/2005/8/layout/cycle6"/>
    <dgm:cxn modelId="{427A220F-D6C3-441A-A851-2E223BC08730}" type="presParOf" srcId="{775236D1-010E-4D95-9AB8-E866E869E174}" destId="{3D9653DB-74B5-42F5-933B-8E1121203CAD}" srcOrd="4" destOrd="0" presId="urn:microsoft.com/office/officeart/2005/8/layout/cycle6"/>
    <dgm:cxn modelId="{FFC17820-FBD4-4F40-B0C2-93A2C7999F98}" type="presParOf" srcId="{775236D1-010E-4D95-9AB8-E866E869E174}" destId="{F10B0ED3-B252-4637-AEF7-AF52F1D8CF18}" srcOrd="5" destOrd="0" presId="urn:microsoft.com/office/officeart/2005/8/layout/cycle6"/>
    <dgm:cxn modelId="{8C567382-27D7-427C-A56D-432800687917}" type="presParOf" srcId="{775236D1-010E-4D95-9AB8-E866E869E174}" destId="{C45CEE14-7AB0-41DF-8A4F-478C0E7E9AD1}" srcOrd="6" destOrd="0" presId="urn:microsoft.com/office/officeart/2005/8/layout/cycle6"/>
    <dgm:cxn modelId="{4263D5DA-9DD4-44FE-90C7-CBCCAC56D035}" type="presParOf" srcId="{775236D1-010E-4D95-9AB8-E866E869E174}" destId="{E74133A3-2242-4F77-926A-D107CB43F994}" srcOrd="7" destOrd="0" presId="urn:microsoft.com/office/officeart/2005/8/layout/cycle6"/>
    <dgm:cxn modelId="{52EE3CCC-3997-49AF-8DB5-6BAC66A8634C}" type="presParOf" srcId="{775236D1-010E-4D95-9AB8-E866E869E174}" destId="{64991E2A-5BB7-45E0-813B-6DE1D084ADDB}" srcOrd="8" destOrd="0" presId="urn:microsoft.com/office/officeart/2005/8/layout/cycle6"/>
    <dgm:cxn modelId="{DB34D114-DFCD-4CE7-8C51-94FFFE3A24CF}" type="presParOf" srcId="{775236D1-010E-4D95-9AB8-E866E869E174}" destId="{AF1EA2FB-B43B-4202-B925-54B28205E80D}" srcOrd="9" destOrd="0" presId="urn:microsoft.com/office/officeart/2005/8/layout/cycle6"/>
    <dgm:cxn modelId="{9C4708E6-2340-4710-A907-9833F9341B70}" type="presParOf" srcId="{775236D1-010E-4D95-9AB8-E866E869E174}" destId="{479FD2F0-1B95-4741-A9CF-4C5F1D9DD24C}" srcOrd="10" destOrd="0" presId="urn:microsoft.com/office/officeart/2005/8/layout/cycle6"/>
    <dgm:cxn modelId="{A06113E3-F251-45CA-A0C7-9A793D3063C0}" type="presParOf" srcId="{775236D1-010E-4D95-9AB8-E866E869E174}" destId="{B6413F46-2D05-47B4-BF63-FA09903D99FF}" srcOrd="11" destOrd="0" presId="urn:microsoft.com/office/officeart/2005/8/layout/cycle6"/>
    <dgm:cxn modelId="{C319C0A1-A07F-4F16-A8C2-50F89BD1AFD1}" type="presParOf" srcId="{775236D1-010E-4D95-9AB8-E866E869E174}" destId="{84EDD49D-AD10-474F-9CEC-1C60F5D6C0AC}" srcOrd="12" destOrd="0" presId="urn:microsoft.com/office/officeart/2005/8/layout/cycle6"/>
    <dgm:cxn modelId="{E17BD9AF-3A15-48D4-816A-D590E8FEB169}" type="presParOf" srcId="{775236D1-010E-4D95-9AB8-E866E869E174}" destId="{AEA08C7C-D7C6-43D1-8B60-91314102B894}" srcOrd="13" destOrd="0" presId="urn:microsoft.com/office/officeart/2005/8/layout/cycle6"/>
    <dgm:cxn modelId="{840AE61B-81EB-472E-8BE2-E3850892625A}" type="presParOf" srcId="{775236D1-010E-4D95-9AB8-E866E869E174}" destId="{322B4E4E-1575-4D1F-817F-0824BDF8861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F6BF2-EBEB-4630-A2B6-DE937F044DB9}">
      <dsp:nvSpPr>
        <dsp:cNvPr id="0" name=""/>
        <dsp:cNvSpPr/>
      </dsp:nvSpPr>
      <dsp:spPr>
        <a:xfrm rot="16200000">
          <a:off x="-860748" y="861693"/>
          <a:ext cx="4180114" cy="245672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35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2011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CRRL Testing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50’ system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 difference finding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Results published in 2013 - </a:t>
          </a:r>
          <a:r>
            <a:rPr lang="en-US" sz="1700" i="1" kern="1200" dirty="0" smtClean="0"/>
            <a:t>Mesa</a:t>
          </a:r>
          <a:endParaRPr lang="en-US" sz="1700" i="1" kern="1200" dirty="0"/>
        </a:p>
      </dsp:txBody>
      <dsp:txXfrm rot="5400000">
        <a:off x="945" y="836023"/>
        <a:ext cx="2456727" cy="2508068"/>
      </dsp:txXfrm>
    </dsp:sp>
    <dsp:sp modelId="{A479447C-A5AD-498E-AF4F-B97AB265B1BB}">
      <dsp:nvSpPr>
        <dsp:cNvPr id="0" name=""/>
        <dsp:cNvSpPr/>
      </dsp:nvSpPr>
      <dsp:spPr>
        <a:xfrm rot="16200000">
          <a:off x="1780234" y="861693"/>
          <a:ext cx="4180114" cy="2456727"/>
        </a:xfrm>
        <a:prstGeom prst="flowChartManualOperation">
          <a:avLst/>
        </a:prstGeom>
        <a:solidFill>
          <a:schemeClr val="accent2">
            <a:hueOff val="3860257"/>
            <a:satOff val="7060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35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2013 &amp; 2014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Norway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 250’ and 460’ systems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Excellent hygiene and handling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Up to 1,000 fish/hr in 460’ system</a:t>
          </a:r>
          <a:endParaRPr lang="en-US" sz="1700" kern="1200" dirty="0"/>
        </a:p>
      </dsp:txBody>
      <dsp:txXfrm rot="5400000">
        <a:off x="2641927" y="836023"/>
        <a:ext cx="2456727" cy="2508068"/>
      </dsp:txXfrm>
    </dsp:sp>
    <dsp:sp modelId="{1A50DEB8-B5E0-454B-B4F9-F1900C3B682A}">
      <dsp:nvSpPr>
        <dsp:cNvPr id="0" name=""/>
        <dsp:cNvSpPr/>
      </dsp:nvSpPr>
      <dsp:spPr>
        <a:xfrm rot="16200000">
          <a:off x="4421218" y="861693"/>
          <a:ext cx="4180114" cy="2456727"/>
        </a:xfrm>
        <a:prstGeom prst="flowChartManualOperation">
          <a:avLst/>
        </a:prstGeom>
        <a:solidFill>
          <a:schemeClr val="accent2">
            <a:hueOff val="7720514"/>
            <a:satOff val="14120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358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2013-14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YN Roza Facility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40’ system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Mortalities ½ of traditional system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Egg survival=98.7%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 rot="5400000">
        <a:off x="5282911" y="836023"/>
        <a:ext cx="2456727" cy="2508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133F1-724C-456F-BBB5-5FE551764A0A}">
      <dsp:nvSpPr>
        <dsp:cNvPr id="0" name=""/>
        <dsp:cNvSpPr/>
      </dsp:nvSpPr>
      <dsp:spPr>
        <a:xfrm rot="16200000">
          <a:off x="-660711" y="661724"/>
          <a:ext cx="3958771" cy="263532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573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SPRING 2014  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250’ system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WDF&amp;W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Live steelhead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 difference in survival v. control group</a:t>
          </a:r>
          <a:endParaRPr lang="en-US" sz="1700" kern="1200" dirty="0"/>
        </a:p>
      </dsp:txBody>
      <dsp:txXfrm rot="5400000">
        <a:off x="1014" y="791753"/>
        <a:ext cx="2635321" cy="2375263"/>
      </dsp:txXfrm>
    </dsp:sp>
    <dsp:sp modelId="{ED8159C3-4C83-44A9-BDD1-6227E592F67B}">
      <dsp:nvSpPr>
        <dsp:cNvPr id="0" name=""/>
        <dsp:cNvSpPr/>
      </dsp:nvSpPr>
      <dsp:spPr>
        <a:xfrm rot="16200000">
          <a:off x="2172259" y="661724"/>
          <a:ext cx="3958771" cy="263532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573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FALL 2014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120’ mobile system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WDF&amp;W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Moved 10,000  in half the time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Better for fish </a:t>
          </a:r>
          <a:r>
            <a:rPr lang="en-US" sz="1700" i="1" u="sng" kern="1200" dirty="0" smtClean="0"/>
            <a:t>and</a:t>
          </a:r>
          <a:r>
            <a:rPr lang="en-US" sz="1700" i="1" u="none" kern="1200" dirty="0" smtClean="0"/>
            <a:t> people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 rot="5400000">
        <a:off x="2833984" y="791753"/>
        <a:ext cx="2635321" cy="2375263"/>
      </dsp:txXfrm>
    </dsp:sp>
    <dsp:sp modelId="{00059E0F-7239-4B71-A58C-5A68F0EF7DD2}">
      <dsp:nvSpPr>
        <dsp:cNvPr id="0" name=""/>
        <dsp:cNvSpPr/>
      </dsp:nvSpPr>
      <dsp:spPr>
        <a:xfrm rot="16200000">
          <a:off x="5005229" y="661724"/>
          <a:ext cx="3958771" cy="263532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573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FALL 2014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40’ and  250’ systems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PNNL/DOE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No evidence of damage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Egg survival = better than control group</a:t>
          </a:r>
          <a:endParaRPr lang="en-US" sz="1700" kern="1200" dirty="0"/>
        </a:p>
      </dsp:txBody>
      <dsp:txXfrm rot="5400000">
        <a:off x="5666954" y="791753"/>
        <a:ext cx="2635321" cy="2375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80450-3E5A-4BB4-B893-6C6061BC4B69}">
      <dsp:nvSpPr>
        <dsp:cNvPr id="0" name=""/>
        <dsp:cNvSpPr/>
      </dsp:nvSpPr>
      <dsp:spPr>
        <a:xfrm>
          <a:off x="2665580" y="-226286"/>
          <a:ext cx="1521520" cy="16220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>
              <a:solidFill>
                <a:schemeClr val="bg1"/>
              </a:solidFill>
            </a:rPr>
            <a:t>Volitional Live Fish Passage</a:t>
          </a:r>
          <a:endParaRPr lang="en-US" sz="1800" b="0" kern="1200" baseline="0" dirty="0">
            <a:solidFill>
              <a:schemeClr val="bg1"/>
            </a:solidFill>
          </a:endParaRPr>
        </a:p>
      </dsp:txBody>
      <dsp:txXfrm>
        <a:off x="2739854" y="-152012"/>
        <a:ext cx="1372972" cy="1473472"/>
      </dsp:txXfrm>
    </dsp:sp>
    <dsp:sp modelId="{C360D57E-8292-4C0A-BAF6-C170AE18E3AF}">
      <dsp:nvSpPr>
        <dsp:cNvPr id="0" name=""/>
        <dsp:cNvSpPr/>
      </dsp:nvSpPr>
      <dsp:spPr>
        <a:xfrm>
          <a:off x="1418700" y="593257"/>
          <a:ext cx="3953165" cy="3953165"/>
        </a:xfrm>
        <a:custGeom>
          <a:avLst/>
          <a:gdLst/>
          <a:ahLst/>
          <a:cxnLst/>
          <a:rect l="0" t="0" r="0" b="0"/>
          <a:pathLst>
            <a:path>
              <a:moveTo>
                <a:pt x="2774946" y="168408"/>
              </a:moveTo>
              <a:arcTo wR="1976582" hR="1976582" stAng="17629374" swAng="122538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47D66-E511-49A9-80B1-6916704588F8}">
      <dsp:nvSpPr>
        <dsp:cNvPr id="0" name=""/>
        <dsp:cNvSpPr/>
      </dsp:nvSpPr>
      <dsp:spPr>
        <a:xfrm>
          <a:off x="4318558" y="1158910"/>
          <a:ext cx="1875897" cy="15632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>
              <a:solidFill>
                <a:schemeClr val="bg1"/>
              </a:solidFill>
            </a:rPr>
            <a:t>Separation of Live Fish from Hatchery Fish</a:t>
          </a:r>
          <a:endParaRPr lang="en-US" sz="1800" b="0" kern="1200" baseline="0" dirty="0">
            <a:solidFill>
              <a:schemeClr val="bg1"/>
            </a:solidFill>
          </a:endParaRPr>
        </a:p>
      </dsp:txBody>
      <dsp:txXfrm>
        <a:off x="4394869" y="1235221"/>
        <a:ext cx="1723275" cy="1410622"/>
      </dsp:txXfrm>
    </dsp:sp>
    <dsp:sp modelId="{F10B0ED3-B252-4637-AEF7-AF52F1D8CF18}">
      <dsp:nvSpPr>
        <dsp:cNvPr id="0" name=""/>
        <dsp:cNvSpPr/>
      </dsp:nvSpPr>
      <dsp:spPr>
        <a:xfrm>
          <a:off x="1406112" y="515587"/>
          <a:ext cx="3953165" cy="3953165"/>
        </a:xfrm>
        <a:custGeom>
          <a:avLst/>
          <a:gdLst/>
          <a:ahLst/>
          <a:cxnLst/>
          <a:rect l="0" t="0" r="0" b="0"/>
          <a:pathLst>
            <a:path>
              <a:moveTo>
                <a:pt x="3939090" y="2212044"/>
              </a:moveTo>
              <a:arcTo wR="1976582" hR="1976582" stAng="410499" swAng="94333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CEE14-7AB0-41DF-8A4F-478C0E7E9AD1}">
      <dsp:nvSpPr>
        <dsp:cNvPr id="0" name=""/>
        <dsp:cNvSpPr/>
      </dsp:nvSpPr>
      <dsp:spPr>
        <a:xfrm>
          <a:off x="3826350" y="3255701"/>
          <a:ext cx="1918926" cy="13162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>
              <a:solidFill>
                <a:schemeClr val="bg1"/>
              </a:solidFill>
            </a:rPr>
            <a:t>Hatchery</a:t>
          </a:r>
          <a:r>
            <a:rPr lang="en-US" sz="1800" b="0" kern="1200" dirty="0" smtClean="0">
              <a:solidFill>
                <a:schemeClr val="bg1"/>
              </a:solidFill>
            </a:rPr>
            <a:t> &amp; </a:t>
          </a:r>
          <a:r>
            <a:rPr lang="en-US" sz="1800" b="0" kern="1200" dirty="0" err="1" smtClean="0">
              <a:solidFill>
                <a:schemeClr val="bg1"/>
              </a:solidFill>
            </a:rPr>
            <a:t>Broodstock</a:t>
          </a:r>
          <a:r>
            <a:rPr lang="en-US" sz="1800" b="0" kern="1200" dirty="0" smtClean="0">
              <a:solidFill>
                <a:schemeClr val="bg1"/>
              </a:solidFill>
            </a:rPr>
            <a:t> Handling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3890603" y="3319954"/>
        <a:ext cx="1790420" cy="1187718"/>
      </dsp:txXfrm>
    </dsp:sp>
    <dsp:sp modelId="{64991E2A-5BB7-45E0-813B-6DE1D084ADDB}">
      <dsp:nvSpPr>
        <dsp:cNvPr id="0" name=""/>
        <dsp:cNvSpPr/>
      </dsp:nvSpPr>
      <dsp:spPr>
        <a:xfrm>
          <a:off x="1809077" y="506421"/>
          <a:ext cx="3953165" cy="3953165"/>
        </a:xfrm>
        <a:custGeom>
          <a:avLst/>
          <a:gdLst/>
          <a:ahLst/>
          <a:cxnLst/>
          <a:rect l="0" t="0" r="0" b="0"/>
          <a:pathLst>
            <a:path>
              <a:moveTo>
                <a:pt x="2008822" y="3952902"/>
              </a:moveTo>
              <a:arcTo wR="1976582" hR="1976582" stAng="5343925" swAng="145209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EA2FB-B43B-4202-B925-54B28205E80D}">
      <dsp:nvSpPr>
        <dsp:cNvPr id="0" name=""/>
        <dsp:cNvSpPr/>
      </dsp:nvSpPr>
      <dsp:spPr>
        <a:xfrm>
          <a:off x="1475599" y="3204057"/>
          <a:ext cx="1521520" cy="14410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strike="noStrike" kern="1200" baseline="0" dirty="0" smtClean="0">
              <a:solidFill>
                <a:schemeClr val="bg1"/>
              </a:solidFill>
            </a:rPr>
            <a:t>Transport &amp; Surplus</a:t>
          </a:r>
          <a:endParaRPr lang="en-US" sz="1800" b="0" strike="noStrike" kern="1200" baseline="0" dirty="0">
            <a:solidFill>
              <a:schemeClr val="bg1"/>
            </a:solidFill>
          </a:endParaRPr>
        </a:p>
      </dsp:txBody>
      <dsp:txXfrm>
        <a:off x="1545945" y="3274403"/>
        <a:ext cx="1380828" cy="1300362"/>
      </dsp:txXfrm>
    </dsp:sp>
    <dsp:sp modelId="{B6413F46-2D05-47B4-BF63-FA09903D99FF}">
      <dsp:nvSpPr>
        <dsp:cNvPr id="0" name=""/>
        <dsp:cNvSpPr/>
      </dsp:nvSpPr>
      <dsp:spPr>
        <a:xfrm>
          <a:off x="1283499" y="-5643"/>
          <a:ext cx="3953165" cy="3953165"/>
        </a:xfrm>
        <a:custGeom>
          <a:avLst/>
          <a:gdLst/>
          <a:ahLst/>
          <a:cxnLst/>
          <a:rect l="0" t="0" r="0" b="0"/>
          <a:pathLst>
            <a:path>
              <a:moveTo>
                <a:pt x="427672" y="3204489"/>
              </a:moveTo>
              <a:arcTo wR="1976582" hR="1976582" stAng="8495652" swAng="114080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DD49D-AD10-474F-9CEC-1C60F5D6C0AC}">
      <dsp:nvSpPr>
        <dsp:cNvPr id="0" name=""/>
        <dsp:cNvSpPr/>
      </dsp:nvSpPr>
      <dsp:spPr>
        <a:xfrm>
          <a:off x="542021" y="1260122"/>
          <a:ext cx="1893060" cy="136082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>
              <a:solidFill>
                <a:schemeClr val="bg1"/>
              </a:solidFill>
            </a:rPr>
            <a:t>Whooshh &amp; Haul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>
              <a:solidFill>
                <a:schemeClr val="bg1"/>
              </a:solidFill>
            </a:rPr>
            <a:t>(Fish Rescue)</a:t>
          </a:r>
          <a:endParaRPr lang="en-US" sz="1800" b="0" kern="1200" baseline="0" dirty="0">
            <a:solidFill>
              <a:schemeClr val="bg1"/>
            </a:solidFill>
          </a:endParaRPr>
        </a:p>
      </dsp:txBody>
      <dsp:txXfrm>
        <a:off x="608451" y="1326552"/>
        <a:ext cx="1760200" cy="1227968"/>
      </dsp:txXfrm>
    </dsp:sp>
    <dsp:sp modelId="{322B4E4E-1575-4D1F-817F-0824BDF8861D}">
      <dsp:nvSpPr>
        <dsp:cNvPr id="0" name=""/>
        <dsp:cNvSpPr/>
      </dsp:nvSpPr>
      <dsp:spPr>
        <a:xfrm>
          <a:off x="1371521" y="595531"/>
          <a:ext cx="3953165" cy="3953165"/>
        </a:xfrm>
        <a:custGeom>
          <a:avLst/>
          <a:gdLst/>
          <a:ahLst/>
          <a:cxnLst/>
          <a:rect l="0" t="0" r="0" b="0"/>
          <a:pathLst>
            <a:path>
              <a:moveTo>
                <a:pt x="504631" y="657401"/>
              </a:moveTo>
              <a:arcTo wR="1976582" hR="1976582" stAng="13312026" swAng="165919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C9620-DA91-4C1A-9AA2-15AF3B8B099F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0CE92-F663-4813-BA88-2560BA1D7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7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38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point we want to make here on this slide.  We’ve had a lot of interest from aquaculture producers, who are interested in our system for their grow-out tanks as well as </a:t>
            </a:r>
            <a:r>
              <a:rPr lang="en-US" baseline="0" dirty="0" err="1" smtClean="0"/>
              <a:t>broodstock</a:t>
            </a:r>
            <a:r>
              <a:rPr lang="en-US" baseline="0" dirty="0" smtClean="0"/>
              <a:t> operations. Given the fact that in such operations, a single fish is worth at least $2,500, they’re looking for a “kinder, gentler” way to move fish from tank to tank within their operations.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3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the drought</a:t>
            </a:r>
            <a:r>
              <a:rPr lang="en-US" baseline="0" dirty="0" smtClean="0"/>
              <a:t> emergency—and the fact that we may be needing to use this system in Washington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41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6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4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CE92-F663-4813-BA88-2560BA1D7D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1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4448400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cap="small" spc="-300" baseline="0">
                <a:solidFill>
                  <a:schemeClr val="tx1"/>
                </a:solidFill>
                <a:effectLst/>
              </a:defRPr>
            </a:lvl1pPr>
          </a:lstStyle>
          <a:p>
            <a:pPr lvl="0" algn="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80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6/17/2015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619344" y="6356350"/>
            <a:ext cx="27344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0C674-7DFC-42FE-B9CD-82963CDB1557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6456F-F47D-4F25-8053-2A695DA0CA7D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6C7379-69CC-4837-9905-BEBA22830C8A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EB8B7E-8AEE-4F10-BFEE-C999AD004D36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8F3F9-58BC-440B-B37B-805B9055EF92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5A53AF-48EA-489D-8260-9DCAB666386A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81" y="6195416"/>
            <a:ext cx="1695776" cy="640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138335"/>
            <a:ext cx="12192000" cy="491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876800" y="6502401"/>
            <a:ext cx="2438401" cy="246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Page </a:t>
            </a:r>
            <a:fld id="{51E88BE8-9386-4B60-AD7A-7ECA1D1BA2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24256" y="1408176"/>
            <a:ext cx="5486400" cy="45079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254496" y="1408176"/>
            <a:ext cx="5486400" cy="45079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7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16976-5D93-46E4-A98A-FAD63E4D0EA8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3600" b="0" spc="-300" baseline="0">
                <a:solidFill>
                  <a:schemeClr val="tx1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39F4F5-F4D2-4D2A-AB60-88D37ADCB869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BC6CE-6D1E-47E5-8859-F31AC5380EB2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B4E7C4-4DA4-404D-9965-B13F2DD7D8BF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FB7AA-4A53-424F-AD41-70827B6504BA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84882-FB12-4BC8-9960-9AD8104D7FAE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1BD23-6E54-4D9D-AD88-A2813C73CC25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1A834-4F3C-4AF9-9C74-05EC35A0F292}" type="datetimeFigureOut">
              <a:rPr lang="en-US" dirty="0"/>
              <a:pPr/>
              <a:t>6/17/2015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4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75" y="6176963"/>
            <a:ext cx="1695776" cy="64008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71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 cap="small" baseline="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None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ü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None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None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3.xml"/><Relationship Id="rId7" Type="http://schemas.openxmlformats.org/officeDocument/2006/relationships/hyperlink" Target="CWU%20Volitional%20Video.wmv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2015%20Yakima%20Basin%20Science%20&amp;%20Management%20Conference\Short%20Volitional%20Test.wmv" TargetMode="External"/><Relationship Id="rId1" Type="http://schemas.microsoft.com/office/2007/relationships/media" Target="file:///D:\2015%20Yakima%20Basin%20Science%20&amp;%20Management%20Conference\Short%20Volitional%20Test.wmv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2015%20Yakima%20Basin%20Science%20&amp;%20Management%20Conference\Intro%20Movie%20III.wmv" TargetMode="External"/><Relationship Id="rId1" Type="http://schemas.microsoft.com/office/2007/relationships/media" Target="file:///D:\2015%20Yakima%20Basin%20Science%20&amp;%20Management%20Conference\Intro%20Movie%20III.wmv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D:\2015%20Yakima%20Basin%20Science%20&amp;%20Management%20Conference\Whooshh%20Washougal%20System.wmv" TargetMode="External"/><Relationship Id="rId1" Type="http://schemas.microsoft.com/office/2007/relationships/media" Target="file:///D:\2015%20Yakima%20Basin%20Science%20&amp;%20Management%20Conference\Whooshh%20Washougal%20System.wm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C:\Users\Todd%20Deligan\Desktop\WDFW%20Fish%20and%20Wildlife%20Commission%20Hearing\Short%20Roza%20Combined%20Video%203.wmv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2015 Yakima Basin Science &amp; Management Conference</a:t>
            </a:r>
            <a:br>
              <a:rPr lang="en-US" sz="3600" dirty="0" smtClean="0"/>
            </a:br>
            <a:r>
              <a:rPr lang="en-US" sz="3200" dirty="0" smtClean="0"/>
              <a:t>June </a:t>
            </a:r>
            <a:r>
              <a:rPr lang="en-US" sz="2800" dirty="0" smtClean="0"/>
              <a:t>17, 2015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Whooshh?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227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5403"/>
          </a:xfrm>
        </p:spPr>
        <p:txBody>
          <a:bodyPr/>
          <a:lstStyle/>
          <a:p>
            <a:pPr algn="ctr"/>
            <a:r>
              <a:rPr lang="en-US" dirty="0" err="1" smtClean="0"/>
              <a:t>Pnnl</a:t>
            </a:r>
            <a:r>
              <a:rPr lang="en-US" dirty="0" smtClean="0"/>
              <a:t> Study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1070784" y="1580528"/>
            <a:ext cx="5025216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PNNL Study: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PNNL evaluated the efficacy of this technology with adult fall Chinook Salmon (</a:t>
            </a:r>
            <a:r>
              <a:rPr lang="en-US" sz="1800" i="1" dirty="0" err="1">
                <a:solidFill>
                  <a:schemeClr val="tx1"/>
                </a:solidFill>
              </a:rPr>
              <a:t>Oncorhynchus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tshawytscha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by comparing the physical, physiological, and reproductive effects of passage through two different lengths (40’ and 250’) of the Whooshh Fish Transport System (WFTS) to trap and haul, a standard method used to move fish around in-river barriers.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6319840" y="1580528"/>
            <a:ext cx="5033960" cy="4596435"/>
          </a:xfrm>
        </p:spPr>
        <p:txBody>
          <a:bodyPr>
            <a:normAutofit/>
          </a:bodyPr>
          <a:lstStyle/>
          <a:p>
            <a:r>
              <a:rPr lang="en-US" sz="2000" dirty="0"/>
              <a:t>Key Findings</a:t>
            </a:r>
            <a:r>
              <a:rPr lang="en-US" sz="2000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No </a:t>
            </a:r>
            <a:r>
              <a:rPr lang="en-US" sz="2400" dirty="0">
                <a:solidFill>
                  <a:schemeClr val="tx1"/>
                </a:solidFill>
              </a:rPr>
              <a:t>mortalities or obvious signs of injury </a:t>
            </a:r>
            <a:r>
              <a:rPr lang="en-US" sz="2400" dirty="0" smtClean="0">
                <a:solidFill>
                  <a:schemeClr val="tx1"/>
                </a:solidFill>
              </a:rPr>
              <a:t>to fish.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Immune </a:t>
            </a:r>
            <a:r>
              <a:rPr lang="en-US" sz="2400" dirty="0">
                <a:solidFill>
                  <a:schemeClr val="tx1"/>
                </a:solidFill>
              </a:rPr>
              <a:t>responses and egg survival </a:t>
            </a:r>
            <a:r>
              <a:rPr lang="en-US" sz="2400" dirty="0" smtClean="0">
                <a:solidFill>
                  <a:schemeClr val="tx1"/>
                </a:solidFill>
              </a:rPr>
              <a:t>similar between Whooshh and </a:t>
            </a:r>
            <a:r>
              <a:rPr lang="en-US" sz="2400" dirty="0">
                <a:solidFill>
                  <a:schemeClr val="tx1"/>
                </a:solidFill>
              </a:rPr>
              <a:t>trap and </a:t>
            </a:r>
            <a:r>
              <a:rPr lang="en-US" sz="2400" dirty="0" smtClean="0">
                <a:solidFill>
                  <a:schemeClr val="tx1"/>
                </a:solidFill>
              </a:rPr>
              <a:t>haul.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Effects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smtClean="0">
                <a:solidFill>
                  <a:schemeClr val="tx1"/>
                </a:solidFill>
              </a:rPr>
              <a:t>Whooshh comparable </a:t>
            </a:r>
            <a:r>
              <a:rPr lang="en-US" sz="2400" dirty="0">
                <a:solidFill>
                  <a:schemeClr val="tx1"/>
                </a:solidFill>
              </a:rPr>
              <a:t>or better to that of a trap and </a:t>
            </a:r>
            <a:r>
              <a:rPr lang="en-US" sz="2400" dirty="0" smtClean="0">
                <a:solidFill>
                  <a:schemeClr val="tx1"/>
                </a:solidFill>
              </a:rPr>
              <a:t>haul. 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ish eggs repl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4602687"/>
            <a:ext cx="1376472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79" y="864150"/>
            <a:ext cx="885391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57" y="3694771"/>
            <a:ext cx="8915236" cy="26517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00253" y="248971"/>
            <a:ext cx="10229385" cy="3847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small" baseline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PNNL Fluorescein Comparison Control v. Whooshh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19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42946" y="204206"/>
            <a:ext cx="8348663" cy="75088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      </a:t>
            </a:r>
            <a:r>
              <a:rPr lang="en-US" sz="4000" dirty="0" smtClean="0"/>
              <a:t>Representative </a:t>
            </a:r>
            <a:r>
              <a:rPr lang="en-US" sz="4000" cap="small" dirty="0" smtClean="0"/>
              <a:t>Applications</a:t>
            </a:r>
            <a:endParaRPr lang="en-US" sz="40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408113"/>
            <a:ext cx="8348663" cy="45085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   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6204242"/>
              </p:ext>
            </p:extLst>
          </p:nvPr>
        </p:nvGraphicFramePr>
        <p:xfrm>
          <a:off x="2399251" y="1397000"/>
          <a:ext cx="6744749" cy="4634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661" y="683418"/>
            <a:ext cx="333375" cy="31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 dirty="0" smtClean="0"/>
              <a:t>Volitional Entry -  Side Channel </a:t>
            </a:r>
            <a:endParaRPr lang="en-US" sz="4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608361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hort Volitional Te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770" y="291402"/>
            <a:ext cx="496597" cy="2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cap="small" dirty="0" smtClean="0"/>
              <a:t>Volitional Entry - Mid-River</a:t>
            </a:r>
            <a:endParaRPr lang="en-US" sz="40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408113"/>
            <a:ext cx="8348663" cy="4508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96" y="1690688"/>
            <a:ext cx="8508023" cy="478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39" y="1508848"/>
            <a:ext cx="6036721" cy="452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463040"/>
          </a:xfrm>
        </p:spPr>
        <p:txBody>
          <a:bodyPr>
            <a:normAutofit/>
          </a:bodyPr>
          <a:lstStyle/>
          <a:p>
            <a:pPr algn="ctr"/>
            <a:r>
              <a:rPr lang="en-US" sz="4000" b="0" cap="small" dirty="0" smtClean="0"/>
              <a:t>Volitional Entry - </a:t>
            </a:r>
            <a:r>
              <a:rPr lang="en-US" sz="4000" dirty="0" smtClean="0"/>
              <a:t>Permanent</a:t>
            </a:r>
            <a:endParaRPr lang="en-US" sz="4000" b="0" cap="small" dirty="0"/>
          </a:p>
        </p:txBody>
      </p:sp>
      <p:sp>
        <p:nvSpPr>
          <p:cNvPr id="5" name="Curved Left Arrow 4"/>
          <p:cNvSpPr/>
          <p:nvPr/>
        </p:nvSpPr>
        <p:spPr>
          <a:xfrm rot="10800000">
            <a:off x="3521332" y="3324200"/>
            <a:ext cx="73152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0" cap="small" dirty="0" smtClean="0"/>
              <a:t>Volitional Entry – Seasonal </a:t>
            </a:r>
            <a:endParaRPr lang="en-US" sz="4000" b="0" cap="small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87" y="1598141"/>
            <a:ext cx="9535318" cy="4497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0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7639" y="1446276"/>
            <a:ext cx="6036721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463040"/>
          </a:xfrm>
        </p:spPr>
        <p:txBody>
          <a:bodyPr>
            <a:normAutofit/>
          </a:bodyPr>
          <a:lstStyle/>
          <a:p>
            <a:pPr algn="ctr"/>
            <a:r>
              <a:rPr lang="en-US" sz="4000" b="0" cap="small" dirty="0" smtClean="0"/>
              <a:t>Volitional Entry - Seasonal</a:t>
            </a:r>
            <a:endParaRPr lang="en-US" sz="4000" b="0" cap="small" dirty="0"/>
          </a:p>
        </p:txBody>
      </p:sp>
      <p:sp>
        <p:nvSpPr>
          <p:cNvPr id="5" name="Curved Left Arrow 4"/>
          <p:cNvSpPr/>
          <p:nvPr/>
        </p:nvSpPr>
        <p:spPr>
          <a:xfrm>
            <a:off x="6303278" y="3164542"/>
            <a:ext cx="73152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cap="small" dirty="0" smtClean="0"/>
              <a:t>Assisted Entry – Mid-Tank/Trap</a:t>
            </a:r>
            <a:endParaRPr lang="en-US" sz="40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408113"/>
            <a:ext cx="8348663" cy="4508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96" y="1690688"/>
            <a:ext cx="8508023" cy="478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44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391"/>
            <a:ext cx="10515600" cy="1483298"/>
          </a:xfrm>
        </p:spPr>
        <p:txBody>
          <a:bodyPr>
            <a:normAutofit/>
          </a:bodyPr>
          <a:lstStyle/>
          <a:p>
            <a:pPr algn="ctr"/>
            <a:r>
              <a:rPr lang="en-US" sz="4000" cap="small" dirty="0" smtClean="0"/>
              <a:t>Mobile Fish Rescue Unit</a:t>
            </a:r>
            <a:endParaRPr lang="en-US" sz="4000" cap="smal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408113"/>
            <a:ext cx="8348663" cy="4508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2547" r="4406" b="-396"/>
          <a:stretch/>
        </p:blipFill>
        <p:spPr>
          <a:xfrm>
            <a:off x="1438301" y="1408113"/>
            <a:ext cx="8558208" cy="512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Presentation Overview: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We Are </a:t>
            </a:r>
            <a:br>
              <a:rPr lang="en-US" dirty="0" smtClean="0"/>
            </a:br>
            <a:r>
              <a:rPr lang="en-US" dirty="0" smtClean="0"/>
              <a:t>What We’ve Done</a:t>
            </a:r>
            <a:br>
              <a:rPr lang="en-US" dirty="0" smtClean="0"/>
            </a:br>
            <a:r>
              <a:rPr lang="en-US" dirty="0" smtClean="0"/>
              <a:t>Where We’re Going</a:t>
            </a:r>
            <a:endParaRPr lang="en-US" dirty="0"/>
          </a:p>
        </p:txBody>
      </p:sp>
      <p:pic>
        <p:nvPicPr>
          <p:cNvPr id="3" name="Intro Movie II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545" y="339209"/>
            <a:ext cx="620110" cy="34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/>
              <a:t>Component Options </a:t>
            </a:r>
          </a:p>
          <a:p>
            <a:pPr algn="ctr"/>
            <a:r>
              <a:rPr lang="en-US" sz="4000" cap="small" dirty="0" smtClean="0"/>
              <a:t>Scanning/sorting/data collection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9" y="2095202"/>
            <a:ext cx="5699602" cy="292608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51" y="2095202"/>
            <a:ext cx="5699603" cy="2926080"/>
          </a:xfrm>
        </p:spPr>
      </p:pic>
    </p:spTree>
    <p:extLst>
      <p:ext uri="{BB962C8B-B14F-4D97-AF65-F5344CB8AC3E}">
        <p14:creationId xmlns:p14="http://schemas.microsoft.com/office/powerpoint/2010/main" val="24602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558" y="1690688"/>
            <a:ext cx="6652242" cy="4378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2" y="1690688"/>
            <a:ext cx="6220486" cy="4378691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1412481">
            <a:off x="8472241" y="1541272"/>
            <a:ext cx="352800" cy="8981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412481">
            <a:off x="3659062" y="3430943"/>
            <a:ext cx="352800" cy="8981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 txBox="1">
            <a:spLocks noGrp="1"/>
          </p:cNvSpPr>
          <p:nvPr>
            <p:ph type="title"/>
          </p:nvPr>
        </p:nvSpPr>
        <p:spPr>
          <a:xfrm>
            <a:off x="867000" y="272015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/>
              <a:t>Component Options </a:t>
            </a:r>
          </a:p>
          <a:p>
            <a:pPr algn="ctr"/>
            <a:r>
              <a:rPr lang="en-US" sz="4000" cap="small" dirty="0" smtClean="0"/>
              <a:t>Sorting – Hatchery v. Wild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49376"/>
            <a:ext cx="436277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4" y="2043488"/>
            <a:ext cx="4478891" cy="3657600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/>
              <a:t>Component Options </a:t>
            </a:r>
          </a:p>
          <a:p>
            <a:pPr algn="ctr"/>
            <a:r>
              <a:rPr lang="en-US" sz="4000" cap="small" dirty="0" smtClean="0"/>
              <a:t>Sorting -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Why </a:t>
            </a:r>
            <a:r>
              <a:rPr lang="en-US" sz="5400" smtClean="0"/>
              <a:t>NOT Whooshh?</a:t>
            </a:r>
            <a:br>
              <a:rPr lang="en-US" sz="5400" smtClean="0"/>
            </a:br>
            <a:r>
              <a:rPr lang="en-US" sz="5400" smtClean="0"/>
              <a:t/>
            </a:r>
            <a:br>
              <a:rPr lang="en-US" sz="5400" smtClean="0"/>
            </a:br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/>
              <a:t>WHOOSHH.COM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3657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297" y="449451"/>
            <a:ext cx="3932237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cap="all" dirty="0"/>
              <a:t/>
            </a:r>
            <a:br>
              <a:rPr lang="en-US" sz="2800" cap="all" dirty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/>
            </a:r>
            <a:br>
              <a:rPr lang="en-US" sz="2800" cap="all" dirty="0" smtClean="0"/>
            </a:br>
            <a:r>
              <a:rPr lang="en-US" sz="2800" cap="all" dirty="0" smtClean="0"/>
              <a:t>WDFW’s </a:t>
            </a:r>
            <a:r>
              <a:rPr lang="en-US" sz="2700" dirty="0" smtClean="0"/>
              <a:t>Washougal Weir Mobile System</a:t>
            </a:r>
            <a:br>
              <a:rPr lang="en-US" sz="2700" dirty="0" smtClean="0"/>
            </a:br>
            <a:r>
              <a:rPr lang="en-US" sz="2800" dirty="0" smtClean="0"/>
              <a:t>operates as part of fall Chinook Hatchery program. 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931386" y="2355742"/>
            <a:ext cx="3749040" cy="3736298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The weir is used to collect hatchery and natural origin fish for broodstock. </a:t>
            </a:r>
          </a:p>
          <a:p>
            <a:endParaRPr lang="en-US" sz="2400" dirty="0" smtClean="0"/>
          </a:p>
          <a:p>
            <a:r>
              <a:rPr lang="en-US" sz="2400" dirty="0" smtClean="0"/>
              <a:t>The weir is also used for controlling hatchery fish on the spawning grounds.</a:t>
            </a:r>
            <a:endParaRPr lang="en-US" sz="2400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34" y="848989"/>
            <a:ext cx="673252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3810000" y="2830287"/>
            <a:ext cx="527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Whooshh Washougal Syst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671" y="301450"/>
            <a:ext cx="406873" cy="228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Washougal Weir Mobile System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Takes half the time to load truck or surplus excess hatchery returns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Time saving allows for higher number of hatchery fish removed - control </a:t>
            </a:r>
            <a:r>
              <a:rPr lang="en-US" sz="3200" dirty="0" err="1" smtClean="0"/>
              <a:t>pHOS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System was funded by Pacific Coast Salmon Recovery Funds (PCSRF)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36260782"/>
              </p:ext>
            </p:extLst>
          </p:nvPr>
        </p:nvGraphicFramePr>
        <p:xfrm>
          <a:off x="2459795" y="1606790"/>
          <a:ext cx="7740582" cy="4180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54901" cy="764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Supporting Studies to 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DF6BF2-EBEB-4630-A2B6-DE937F044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E8DF6BF2-EBEB-4630-A2B6-DE937F044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E8DF6BF2-EBEB-4630-A2B6-DE937F044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E8DF6BF2-EBEB-4630-A2B6-DE937F044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E8DF6BF2-EBEB-4630-A2B6-DE937F044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9447C-A5AD-498E-AF4F-B97AB265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A479447C-A5AD-498E-AF4F-B97AB265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A479447C-A5AD-498E-AF4F-B97AB265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A479447C-A5AD-498E-AF4F-B97AB265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A479447C-A5AD-498E-AF4F-B97AB265B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50DEB8-B5E0-454B-B4F9-F1900C3B6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1A50DEB8-B5E0-454B-B4F9-F1900C3B6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1A50DEB8-B5E0-454B-B4F9-F1900C3B6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1A50DEB8-B5E0-454B-B4F9-F1900C3B6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1A50DEB8-B5E0-454B-B4F9-F1900C3B6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45345192"/>
              </p:ext>
            </p:extLst>
          </p:nvPr>
        </p:nvGraphicFramePr>
        <p:xfrm>
          <a:off x="1935982" y="1778838"/>
          <a:ext cx="8303289" cy="395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75277" cy="7703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Supporting Studies to 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2133F1-724C-456F-BBB5-5FE551764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E02133F1-724C-456F-BBB5-5FE551764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E02133F1-724C-456F-BBB5-5FE551764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E02133F1-724C-456F-BBB5-5FE551764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E02133F1-724C-456F-BBB5-5FE551764A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8159C3-4C83-44A9-BDD1-6227E592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ED8159C3-4C83-44A9-BDD1-6227E592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ED8159C3-4C83-44A9-BDD1-6227E592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ED8159C3-4C83-44A9-BDD1-6227E592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ED8159C3-4C83-44A9-BDD1-6227E592F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059E0F-7239-4B71-A58C-5A68F0EF7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00059E0F-7239-4B71-A58C-5A68F0EF7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00059E0F-7239-4B71-A58C-5A68F0EF7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00059E0F-7239-4B71-A58C-5A68F0EF7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00059E0F-7239-4B71-A58C-5A68F0EF7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4314" y="4026311"/>
            <a:ext cx="10401073" cy="1344560"/>
          </a:xfrm>
        </p:spPr>
        <p:txBody>
          <a:bodyPr>
            <a:normAutofit fontScale="90000"/>
          </a:bodyPr>
          <a:lstStyle/>
          <a:p>
            <a:r>
              <a:rPr lang="en-US" sz="2400" cap="none" dirty="0" smtClean="0"/>
              <a:t>“The fish fly right through without so much as a scratch. Also, you won’t have to divert water, as you do in a ladder system. Out here, the economy is all about agriculture, and water is gold. That’s what makes Whooshh such a great concept.” </a:t>
            </a:r>
            <a:endParaRPr lang="en-US" sz="2400" cap="non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--Mark Johnston, Research Scientist – Yakama Nation Fisheries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3" b="28573"/>
          <a:stretch/>
        </p:blipFill>
        <p:spPr>
          <a:xfrm>
            <a:off x="838200" y="537974"/>
            <a:ext cx="10515600" cy="3379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69951" y="687114"/>
            <a:ext cx="8103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/>
              <a:t>Roza Dam: Yakama Nations Controlled Study</a:t>
            </a:r>
            <a:endParaRPr lang="en-US" sz="2800" dirty="0"/>
          </a:p>
        </p:txBody>
      </p:sp>
      <p:pic>
        <p:nvPicPr>
          <p:cNvPr id="9" name="Short Roza Combined Video 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40814" y="217831"/>
            <a:ext cx="724926" cy="4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z="4000" dirty="0" err="1" smtClean="0"/>
              <a:t>Roza</a:t>
            </a:r>
            <a:r>
              <a:rPr lang="en-US" sz="4000" dirty="0" smtClean="0"/>
              <a:t> Dam Study Results</a:t>
            </a:r>
            <a:endParaRPr lang="en-US" sz="4000" cap="all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41221" y="1134579"/>
            <a:ext cx="5222159" cy="5042384"/>
          </a:xfrm>
        </p:spPr>
        <p:txBody>
          <a:bodyPr>
            <a:normAutofit fontScale="70000" lnSpcReduction="20000"/>
          </a:bodyPr>
          <a:lstStyle/>
          <a:p>
            <a:pPr marL="520700" lvl="2" indent="0">
              <a:buNone/>
            </a:pPr>
            <a:endParaRPr lang="en-US" sz="400" dirty="0"/>
          </a:p>
          <a:p>
            <a:pPr marL="520700" lvl="2" indent="0">
              <a:buNone/>
            </a:pPr>
            <a:r>
              <a:rPr lang="en-US" sz="400" dirty="0" smtClean="0"/>
              <a:t>S</a:t>
            </a:r>
            <a:endParaRPr lang="en-US" sz="400" dirty="0"/>
          </a:p>
          <a:p>
            <a:pPr marL="520700" lvl="2" indent="0">
              <a:buNone/>
            </a:pPr>
            <a:endParaRPr lang="en-US" sz="400" dirty="0"/>
          </a:p>
          <a:p>
            <a:pPr marL="520700" lvl="2" indent="0">
              <a:buNone/>
            </a:pPr>
            <a:r>
              <a:rPr lang="en-US" sz="400" dirty="0"/>
              <a:t>	</a:t>
            </a:r>
            <a:endParaRPr lang="en-US" sz="400" dirty="0" smtClean="0"/>
          </a:p>
          <a:p>
            <a:pPr marL="520700" lvl="2" indent="0">
              <a:buNone/>
            </a:pPr>
            <a:endParaRPr lang="en-US" sz="2400" dirty="0" smtClean="0">
              <a:solidFill>
                <a:schemeClr val="accent2"/>
              </a:solidFill>
            </a:endParaRPr>
          </a:p>
          <a:p>
            <a:pPr marL="520700" lvl="2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Summary:</a:t>
            </a:r>
          </a:p>
          <a:p>
            <a:pPr marL="520700" lvl="2" indent="0">
              <a:buNone/>
            </a:pPr>
            <a:endParaRPr lang="en-US" sz="1900" dirty="0" smtClean="0"/>
          </a:p>
          <a:p>
            <a:pPr marL="520700" lvl="2" indent="0">
              <a:buNone/>
            </a:pPr>
            <a:r>
              <a:rPr lang="en-US" sz="2600" dirty="0" smtClean="0"/>
              <a:t>40’ </a:t>
            </a:r>
            <a:r>
              <a:rPr lang="en-US" sz="2600" dirty="0"/>
              <a:t>Whooshh Fish Transport System</a:t>
            </a:r>
          </a:p>
          <a:p>
            <a:pPr marL="520700" lvl="2" indent="0">
              <a:buNone/>
            </a:pPr>
            <a:endParaRPr lang="en-US" sz="2600" dirty="0" smtClean="0"/>
          </a:p>
          <a:p>
            <a:pPr marL="520700" lvl="2" indent="0">
              <a:buNone/>
            </a:pPr>
            <a:r>
              <a:rPr lang="en-US" sz="2600" dirty="0" smtClean="0"/>
              <a:t>554 Spring Chinook </a:t>
            </a:r>
          </a:p>
          <a:p>
            <a:pPr marL="520700" lvl="2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(Wild &amp; </a:t>
            </a:r>
            <a:r>
              <a:rPr lang="en-US" sz="2600" dirty="0"/>
              <a:t>Hatchery </a:t>
            </a:r>
            <a:r>
              <a:rPr lang="en-US" sz="2600" dirty="0" smtClean="0"/>
              <a:t>Control) </a:t>
            </a:r>
            <a:endParaRPr lang="en-US" sz="2600" dirty="0"/>
          </a:p>
          <a:p>
            <a:pPr marL="520700" lvl="2" indent="0">
              <a:buNone/>
            </a:pPr>
            <a:endParaRPr lang="en-US" sz="2600" dirty="0" smtClean="0"/>
          </a:p>
          <a:p>
            <a:pPr marL="520700" lvl="2" indent="0">
              <a:buNone/>
            </a:pPr>
            <a:r>
              <a:rPr lang="en-US" sz="2600" dirty="0" smtClean="0"/>
              <a:t>Collected:  May </a:t>
            </a:r>
            <a:r>
              <a:rPr lang="en-US" sz="2600" dirty="0"/>
              <a:t>- June </a:t>
            </a:r>
            <a:endParaRPr lang="en-US" sz="2600" dirty="0" smtClean="0"/>
          </a:p>
          <a:p>
            <a:pPr marL="520700" lvl="2" indent="0">
              <a:buNone/>
            </a:pPr>
            <a:endParaRPr lang="en-US" sz="2600" dirty="0"/>
          </a:p>
          <a:p>
            <a:pPr marL="520700" lvl="2" indent="0">
              <a:buNone/>
            </a:pPr>
            <a:r>
              <a:rPr lang="en-US" sz="2600" dirty="0" smtClean="0"/>
              <a:t>Held: 	May - October</a:t>
            </a:r>
            <a:endParaRPr lang="en-US" sz="2600" dirty="0"/>
          </a:p>
          <a:p>
            <a:pPr marL="520700" lvl="2" indent="0">
              <a:buNone/>
            </a:pPr>
            <a:endParaRPr lang="en-US" sz="2600" dirty="0" smtClean="0"/>
          </a:p>
          <a:p>
            <a:pPr marL="520700" lvl="2" indent="0">
              <a:buNone/>
            </a:pPr>
            <a:r>
              <a:rPr lang="en-US" sz="2600" dirty="0" smtClean="0"/>
              <a:t>Spawned:  September </a:t>
            </a:r>
            <a:r>
              <a:rPr lang="en-US" sz="2600" dirty="0"/>
              <a:t>- </a:t>
            </a:r>
            <a:r>
              <a:rPr lang="en-US" sz="2600" dirty="0" smtClean="0"/>
              <a:t>October</a:t>
            </a:r>
            <a:r>
              <a:rPr lang="en-US" sz="2100" dirty="0"/>
              <a:t>	</a:t>
            </a:r>
            <a:endParaRPr lang="en-US" sz="2100" b="1" dirty="0"/>
          </a:p>
          <a:p>
            <a:pPr marL="520700" lvl="2" indent="0">
              <a:buNone/>
            </a:pPr>
            <a:endParaRPr lang="en-US" sz="1600" b="1" dirty="0"/>
          </a:p>
          <a:p>
            <a:pPr marL="520700" lvl="2" indent="0">
              <a:buNone/>
            </a:pPr>
            <a:endParaRPr lang="en-US" sz="800" b="1" dirty="0"/>
          </a:p>
          <a:p>
            <a:pPr marL="520700" lvl="2" indent="0">
              <a:buNone/>
            </a:pPr>
            <a:endParaRPr lang="en-US" sz="1600" b="1" dirty="0" smtClean="0"/>
          </a:p>
          <a:p>
            <a:pPr marL="857250" lvl="3"/>
            <a:endParaRPr lang="en-US" sz="1600" dirty="0"/>
          </a:p>
          <a:p>
            <a:pPr marL="857250" lvl="3"/>
            <a:endParaRPr lang="en-US" sz="1600" dirty="0"/>
          </a:p>
          <a:p>
            <a:pPr marL="520700" lvl="2" indent="0">
              <a:buNone/>
            </a:pPr>
            <a:endParaRPr lang="en-US" sz="1600" dirty="0"/>
          </a:p>
          <a:p>
            <a:pPr marL="520700" lvl="2" indent="0">
              <a:buNone/>
            </a:pPr>
            <a:endParaRPr lang="en-US" sz="1000" dirty="0"/>
          </a:p>
          <a:p>
            <a:pPr marL="857250" lvl="3"/>
            <a:r>
              <a:rPr lang="en-US" sz="1600" dirty="0"/>
              <a:t>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690688"/>
            <a:ext cx="5033960" cy="4486275"/>
          </a:xfrm>
        </p:spPr>
        <p:txBody>
          <a:bodyPr>
            <a:normAutofit fontScale="70000" lnSpcReduction="20000"/>
          </a:bodyPr>
          <a:lstStyle/>
          <a:p>
            <a:pPr marL="0" lvl="2" indent="0">
              <a:spcBef>
                <a:spcPts val="1000"/>
              </a:spcBef>
              <a:buNone/>
            </a:pPr>
            <a:r>
              <a:rPr lang="en-US" sz="2600" dirty="0" smtClean="0">
                <a:solidFill>
                  <a:schemeClr val="accent2"/>
                </a:solidFill>
              </a:rPr>
              <a:t>Results: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sz="2900" dirty="0" smtClean="0"/>
              <a:t>Mortality </a:t>
            </a:r>
            <a:r>
              <a:rPr lang="en-US" sz="2900" dirty="0"/>
              <a:t>rate of “whooshed” </a:t>
            </a:r>
            <a:r>
              <a:rPr lang="en-US" sz="2900" dirty="0" smtClean="0"/>
              <a:t>fish 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sz="2900" dirty="0" smtClean="0"/>
              <a:t>= half </a:t>
            </a:r>
            <a:r>
              <a:rPr lang="en-US" sz="2900" dirty="0"/>
              <a:t>of traditional method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i="1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i="1" dirty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i="1" dirty="0" smtClean="0"/>
          </a:p>
          <a:p>
            <a:pPr marL="457200" lvl="1" indent="0">
              <a:buClr>
                <a:srgbClr val="C00000"/>
              </a:buClr>
              <a:buNone/>
            </a:pPr>
            <a:r>
              <a:rPr lang="en-US" i="1" dirty="0" smtClean="0"/>
              <a:t>percentage</a:t>
            </a:r>
            <a:r>
              <a:rPr lang="en-US" i="1" dirty="0"/>
              <a:t>: statistically</a:t>
            </a:r>
          </a:p>
          <a:p>
            <a:pPr marL="274637" lvl="1" indent="0">
              <a:buClr>
                <a:srgbClr val="C00000"/>
              </a:buClr>
              <a:buNone/>
            </a:pPr>
            <a:r>
              <a:rPr lang="en-US" i="1" dirty="0"/>
              <a:t>  </a:t>
            </a:r>
          </a:p>
          <a:p>
            <a:pPr indent="-411163">
              <a:buClr>
                <a:srgbClr val="C00000"/>
              </a:buClr>
            </a:pPr>
            <a:endParaRPr lang="en-US" sz="2900" dirty="0" smtClean="0">
              <a:solidFill>
                <a:schemeClr val="tx1"/>
              </a:solidFill>
            </a:endParaRPr>
          </a:p>
          <a:p>
            <a:pPr indent="-411163">
              <a:buClr>
                <a:srgbClr val="C00000"/>
              </a:buClr>
            </a:pPr>
            <a:r>
              <a:rPr lang="en-US" sz="2900" dirty="0" smtClean="0">
                <a:solidFill>
                  <a:schemeClr val="tx1"/>
                </a:solidFill>
              </a:rPr>
              <a:t>Egg </a:t>
            </a:r>
            <a:r>
              <a:rPr lang="en-US" sz="2900" dirty="0">
                <a:solidFill>
                  <a:schemeClr val="tx1"/>
                </a:solidFill>
              </a:rPr>
              <a:t>s</a:t>
            </a:r>
            <a:r>
              <a:rPr lang="en-US" sz="2900" dirty="0" smtClean="0">
                <a:solidFill>
                  <a:schemeClr val="tx1"/>
                </a:solidFill>
              </a:rPr>
              <a:t>urvival percentage statistically </a:t>
            </a:r>
          </a:p>
          <a:p>
            <a:pPr indent="-411163">
              <a:buClr>
                <a:srgbClr val="C00000"/>
              </a:buClr>
            </a:pPr>
            <a:r>
              <a:rPr lang="en-US" sz="2900" dirty="0" smtClean="0">
                <a:solidFill>
                  <a:schemeClr val="tx1"/>
                </a:solidFill>
              </a:rPr>
              <a:t>equivalent (</a:t>
            </a:r>
            <a:r>
              <a:rPr lang="en-US" sz="2900" dirty="0">
                <a:solidFill>
                  <a:schemeClr val="tx1"/>
                </a:solidFill>
              </a:rPr>
              <a:t>783,495 eggs)</a:t>
            </a:r>
          </a:p>
          <a:p>
            <a:pPr marL="274637" lvl="1" indent="0">
              <a:buClr>
                <a:srgbClr val="C00000"/>
              </a:buClr>
              <a:buNone/>
            </a:pPr>
            <a:endParaRPr lang="en-US" sz="3400" i="1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04" y="2730588"/>
            <a:ext cx="4656157" cy="1097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04" y="5134267"/>
            <a:ext cx="474936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PNNL Study:  Slime, Stress, and Survivability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408113"/>
            <a:ext cx="8348663" cy="45085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035"/>
          <a:stretch/>
        </p:blipFill>
        <p:spPr>
          <a:xfrm>
            <a:off x="1725105" y="1593130"/>
            <a:ext cx="8824452" cy="450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9287</TotalTime>
  <Words>612</Words>
  <Application>Microsoft Office PowerPoint</Application>
  <PresentationFormat>Widescreen</PresentationFormat>
  <Paragraphs>143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Depth</vt:lpstr>
      <vt:lpstr>2015 Yakima Basin Science &amp; Management Conference June 17, 2015</vt:lpstr>
      <vt:lpstr>     Presentation Overview:  Who We Are  What We’ve Done Where We’re Going</vt:lpstr>
      <vt:lpstr>       WDFW’s Washougal Weir Mobile System operates as part of fall Chinook Hatchery program.  </vt:lpstr>
      <vt:lpstr>Washougal Weir Mobile System  </vt:lpstr>
      <vt:lpstr>Supporting Studies to Date</vt:lpstr>
      <vt:lpstr>Supporting Studies to Date</vt:lpstr>
      <vt:lpstr>“The fish fly right through without so much as a scratch. Also, you won’t have to divert water, as you do in a ladder system. Out here, the economy is all about agriculture, and water is gold. That’s what makes Whooshh such a great concept.” </vt:lpstr>
      <vt:lpstr>Roza Dam Study Results</vt:lpstr>
      <vt:lpstr>PNNL Study:  Slime, Stress, and Survivability</vt:lpstr>
      <vt:lpstr>Pnnl Study Results</vt:lpstr>
      <vt:lpstr>PowerPoint Presentation</vt:lpstr>
      <vt:lpstr>      Representative Applications</vt:lpstr>
      <vt:lpstr>Volitional Entry -  Side Channel </vt:lpstr>
      <vt:lpstr>Volitional Entry - Mid-River</vt:lpstr>
      <vt:lpstr>Volitional Entry - Permanent</vt:lpstr>
      <vt:lpstr>Volitional Entry – Seasonal </vt:lpstr>
      <vt:lpstr>Volitional Entry - Seasonal</vt:lpstr>
      <vt:lpstr>Assisted Entry – Mid-Tank/Trap</vt:lpstr>
      <vt:lpstr>Mobile Fish Rescue Unit</vt:lpstr>
      <vt:lpstr>Component Options  Scanning/sorting/data collection</vt:lpstr>
      <vt:lpstr>Component Options  Sorting – Hatchery v. Wild</vt:lpstr>
      <vt:lpstr>Component Options  Sorting - Species</vt:lpstr>
      <vt:lpstr>Why NOT Whooshh?  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 McKnight</dc:creator>
  <cp:lastModifiedBy>Vincent Bryan III</cp:lastModifiedBy>
  <cp:revision>221</cp:revision>
  <dcterms:created xsi:type="dcterms:W3CDTF">2015-04-10T16:24:06Z</dcterms:created>
  <dcterms:modified xsi:type="dcterms:W3CDTF">2015-06-17T13:48:27Z</dcterms:modified>
</cp:coreProperties>
</file>